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notesSlides/notesSlide2.xml" ContentType="application/vnd.openxmlformats-officedocument.presentationml.notesSlide+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326" r:id="rId7"/>
    <p:sldId id="342" r:id="rId8"/>
    <p:sldId id="343" r:id="rId9"/>
    <p:sldId id="344" r:id="rId10"/>
    <p:sldId id="345" r:id="rId11"/>
    <p:sldId id="346" r:id="rId12"/>
    <p:sldId id="347" r:id="rId13"/>
    <p:sldId id="338" r:id="rId14"/>
    <p:sldId id="339" r:id="rId15"/>
    <p:sldId id="340" r:id="rId16"/>
    <p:sldId id="341" r:id="rId17"/>
    <p:sldId id="348" r:id="rId18"/>
    <p:sldId id="29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36.445"/>
    </inkml:context>
    <inkml:brush xml:id="br0">
      <inkml:brushProperty name="width" value="0.04286" units="cm"/>
      <inkml:brushProperty name="height" value="0.04286" units="cm"/>
    </inkml:brush>
  </inkml:definitions>
  <inkml:trace contextRef="#ctx0" brushRef="#br0">369 49 10534,'0'-9'890,"0"2"-677,0 6-28,0-1 67,0 1-11,0-3-84,0 4 39,0-4 61,0 3-21,0-3-24,0 4-27,0-4 0,0 1 5,0 1-22,0-2-5,0 4 1137,0-2-1250,-2 2-44,-1 0-1,-1 0-5,-1 0 6,0 0-6,-2 0 0,1 0-11,-5 0-40,2 0-11,-5 0-22,-1 0 6,-2 0 16,-7 2 6,1 0 50,-6 4-38,4-1 38,0 4 0,3-4-5,5 1 11,0-2-5,5-1-1,2-1 6,3 0-6,4-2 1,1 2-34,-1 0-45,1-1 22,-5 3 45,-3 0 12,-1 1 5,2 1-6,4-3 0,0 1 1,5-4-6,-2 2 5,2 0-33,0-1-196,0 1 162,0 0 62,0 2 5,0 5 0,0 2-5,0 4 0,0 1 11,0 2 0,0 0 0,0-1 0,0 3 0,0 0 0,0 4 11,2 1-11,0 3 0,3 1 0,0 2 0,-2 2 6,1 1-6,-3 1 5,3 1-5,-3-1 0,3 0-5,1 18 10,1-11-5,1 16 0,-5-18 0,3 4 6,-2-2-6,1 2 0,1 1 0,0-1 0,0 2 6,0-1-6,0 3 0,0-5 0,0 3 0,0-4 5,-2 0 1,1 2-1,-3-4-5,3 2 6,-4-2-6,5 0 0,-5-2 0,3-1 0,-3-2 6,2-1-6,0-5 0,1-3 0,-1-6 5,0 7-5,-1-7 6,1 8-6,-2-10 0,0 2 0,0-3 0,0 1 5,0-2-10,0-3 10,0 0-5,0-2 0,0 0 6,0-2-6,0-2 0,0-3 0,0 0 0,0 1 0,0-1 6,0 3-6,0 0 0,0-1 0,0 3 0,0-4 0,0 3 5,0-1-5,0 2 0,0-2 0,0 1 0,0-1 0,0 0 11,0-1-11,0-3 0,0 1 6,0-4-6,0 4 0,0-3-45,0 1 45,2-2-5,3 0 10,3 0 1,4 0 33,1 0-33,4 0 44,0 0-39,3 0 28,2 0-33,-2 0 0,4 0-1,-6 0 1,3 0-1,-8 0 29,1 0-23,-6 0-11,-1 0 6,-4 0-6,1 0 5,-1 0 1,2 0 0,0 0-1,2 0-5,1 0 0,4 0 6,9-4-1,-2 1 1,5-4-6,-5 3 6,-3-1-1,-2 1 1,-2 2-6,-2-2 5,-4 3 35,0-1-35,-5 2 1,1 0-817,-2 0 1,0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44.456"/>
    </inkml:context>
    <inkml:brush xml:id="br0">
      <inkml:brushProperty name="width" value="0.04286" units="cm"/>
      <inkml:brushProperty name="height" value="0.04286" units="cm"/>
    </inkml:brush>
  </inkml:definitions>
  <inkml:trace contextRef="#ctx0" brushRef="#br0">99 1 10270,'0'2'1316,"0"0"-1153,0-2-46,0 43 85,0-18 107,0 35-57,0-29-56,0-2-17,0 0 0,4-3-50,4-1-17,7-1-62,2-4-33,3 0-11,0-4 5,2-3-6,-2-4-5,2-5 45,-3-2-6,-1-2 51,-1 0 16,-5-4-27,0-7-23,-6-5-45,-2-10-5,-4-1 22,0-6-28,0 0-40,-6-3-150,-9-1-230,-8 3 129,-9-1-28,-2 10 117,-3 3-392,-3 11-207,-1 5-638,3 4 1439,1 8 0,19-5 0,5 5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50.126"/>
    </inkml:context>
    <inkml:brush xml:id="br0">
      <inkml:brushProperty name="width" value="0.04286" units="cm"/>
      <inkml:brushProperty name="height" value="0.04286" units="cm"/>
      <inkml:brushProperty name="color" value="#E71224"/>
    </inkml:brush>
  </inkml:definitions>
  <inkml:trace contextRef="#ctx0" brushRef="#br0">157 36 10147,'0'-12'851,"0"2"-604,0 10-1,0-2-39,0 1-50,0 0-11,0-1-1,0 1 270,0-1-135,0 0-28,-2 2-72,2-2-52,-5 2-10,5 0-56,-5 0 5,5 0-34,-2 0 236,2 0-218,-3 0-46,3 0 1,-2 0 627,2 0-689,-5 0 11,2 0 45,-6 0 73,3 0-34,-1 4-34,2 2 1,-2 8-6,2 1 39,-5 3-39,3 2 0,-3 0 0,0 2 0,2 0-5,1 0-1,2-1-5,1 0 0,-1-1 5,0 1 6,0-2 0,2-1-11,-1 0-62,3-3 34,-1 1-45,0-5 50,1 0 29,-1-2 5,2-1-62,0 1-11,0-2-61,0 0 27,0-5-49,0 2 49,0-4 12,0 4 22,0-3-16,0 1-18,0 0-218,0-2-4279,0 2 4604,2-2 0,-1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51.440"/>
    </inkml:context>
    <inkml:brush xml:id="br0">
      <inkml:brushProperty name="width" value="0.04286" units="cm"/>
      <inkml:brushProperty name="height" value="0.04286" units="cm"/>
      <inkml:brushProperty name="color" value="#E71224"/>
    </inkml:brush>
  </inkml:definitions>
  <inkml:trace contextRef="#ctx0" brushRef="#br0">39 129 8354,'-5'-10'2353,"0"2"-1871,5 8 173,0 0-537,0-17-6,0 8-79,0-13-27,0 15-1,0-1 35,0 1-35,0 0 85,0-2-11,0 4 44,0-1-11,0 4 50,0-2 40,0 3-28,0-3-79,0 4 84,0-2-185,0 12-66,0 2 55,0 10-28,0 0 79,0 0-68,0 0-112,0 1 146,0-1 174,0 0-135,0-2 28,0 0-61,0-1 50,0-2-45,0 2-5,0-7-6,0 2-101,0-4 101,-2-2 11,0 1 45,-3-4-22,2 1-29,-1-1 1,3-1-6,-1 0 0,0 1 0,1-1 0,-1 1 0,2-1 6,-2-1-1,1-1-5,-1-1 0,2 0-1064,0 1 1003,0-10-136,0 0 102,0-9 33,0 3 12,0-3 50,2 3 0,-1-1 5,1 2-5,-2-2 0,0 1 0,0-5 0,0 2-11,2-4 6,1 2-35,2 0 40,0 1 0,0 2 6,-1 1 33,-1 4-33,2 0-6,-5 2 11,2 0-5,1 2 33,-3-1 11,2 3-11,-2-1 51,0 1 213,0-1-85,0 1 6,0 1-84,0 2-1175,0 2 1,0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53.954"/>
    </inkml:context>
    <inkml:brush xml:id="br0">
      <inkml:brushProperty name="width" value="0.04286" units="cm"/>
      <inkml:brushProperty name="height" value="0.04286" units="cm"/>
      <inkml:brushProperty name="color" value="#E71224"/>
    </inkml:brush>
  </inkml:definitions>
  <inkml:trace contextRef="#ctx0" brushRef="#br0">45 40 6753,'8'-10'1265,"-1"3"-581,-7 7 856,0 0-1198,7-10-45,-6 7-6,6-7-61,-7 10 2145,0 0-2375,-3 0 22,1 0 84,-3 0-72,0 0-28,2 0-6,-1 2-6,3-1-84,-3 1-38,3 0 60,-1-2 29,0 4 34,1-3-29,-1 3 34,0-2 0,2 3-50,-5-3 10,5 2-27,-3-4-22,1 4 27,0-3-78,-3 3 134,0-4 6,2 2 6,-1 0-6,3-1-34,-3 1 34,3-2 0,-1 0 124,2 0-119,0 2 12,0 0-17,0 4 0,2-1 6,-1 4 27,3-4-27,-1 1-6,-1-2 0,1 1 0,-1-1 0,-2 1 5,5-3-5,-5 2-5,3-1-18,-1 1 23,-2 0 6,2 3-6,-2-2 45,0 1 0,0-1-34,0-1-6,0 0 1,0 1 0,0-1-1,0-1 29,0 3-34,0-5 0,0 5 0,0-2 0,0 1-56,0 1-28,0 1 56,0-2 28,0 1 5,0-2 79,0 3-78,0-2 44,0 1-50,0-1 6,0-3-6,0 2 11,0-2-5,0 3 27,0 1-27,0-3-6,0 3 0,0-4 0,0 3 0,0-1 0,0 3-6,0-2-27,0 3 27,0-3 6,0 1-5,0-1 5,0 1 0,0-1 5,0 3-5,0-1 6,0 2-1,0 2 1,0 2-6,0 1 0,3-1-45,-3-2 45,5-2 11,-5 0-5,4-2-6,-3-1 6,1-3-1,-2-1 6,0-1 29,0 0 844,0 1-811,2-2-73,-1 0 6,1-4-6,-2 1-6,0-5 1,0 3-63,0-4 63,0 1-124,0-2 62,0-4 28,0 2-68,0-8 1,0 2-23,0-4 95,2 0 29,-1 0 5,3 0 0,-3 2 5,1 2-5,-2 3 6,0 3-6,0 2 0,0 1 17,0-6-17,0 5 5,0-7-5,0 8 6,0-4-6,0 3 6,0 0-6,0 1 0,0 2 5,0 2-5,0 4-1759,0 1-2313,-2 0 4072,-1 3 0,0-2 0,1 3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55.760"/>
    </inkml:context>
    <inkml:brush xml:id="br0">
      <inkml:brushProperty name="width" value="0.04286" units="cm"/>
      <inkml:brushProperty name="height" value="0.04286" units="cm"/>
      <inkml:brushProperty name="color" value="#E71224"/>
    </inkml:brush>
  </inkml:definitions>
  <inkml:trace contextRef="#ctx0" brushRef="#br0">89 36 7576,'0'5'1972,"0"-1"-1558,0-4 3165,0 0-3506,0-2-22,0-1-18,-2-3-27,-1 1 44,-2-1-44,0 1 5,0 1 23,0-1 5,3 3 0,-3-2 45,5 3 28,-5-1-22,5 2-12,-2 0 56,2 0-134,-3 0-5,3 0-85,-2 0 68,2 0 22,0 2 5,0 3-5,0 4 0,0 2-11,0 2 11,0 1 39,0-1-11,0 0-16,0 0-12,0 1 5,0-1-5,0 0 6,-2-2-1,1 2-5,-1-3-5,2 2 5,-2 2-6,1-1 6,-1 5 0,0-7 11,1 4-11,-1-5 0,0 2 6,1-2 28,-1 0-34,2 1 0,-2-1 0,1-2 5,-1 1-5,2-4 0,0-1 0,0 0-73,0-3 73,0 1 12,0 0-12,0-2-56,0 2 56,-2 0 5,1 2 1,-1 3-6,2 4 0,0-2 5,0 2-5,0-2 0,0-2 0,0-3 0,0 0 6,0-3 991,0 1-958,-2-2 62,-1 0-6,1 0-22,-1 0-28,1 0-34,2 0 1,-3 0-836,3 0-834,0-2 1658,0-9 0,0 7 0,0-6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57.379"/>
    </inkml:context>
    <inkml:brush xml:id="br0">
      <inkml:brushProperty name="width" value="0.04286" units="cm"/>
      <inkml:brushProperty name="height" value="0.04286" units="cm"/>
      <inkml:brushProperty name="color" value="#E71224"/>
    </inkml:brush>
  </inkml:definitions>
  <inkml:trace contextRef="#ctx0" brushRef="#br0">54 1 9906,'0'9'1137,"0"-1"-834,0-8 2436,0 0-2734,-2 0 1,2 0 27,-5 0-27,3-2-6,-3 2 0,0-4 6,2 3 5,-1-1 0,3 0-5,-3 2-6,3-2 11,-3 0-6,3 1 29,-1 0 5,0 1-28,1 0 40,-1 0 5,0 0 17,1 0-34,-1 0-118,2 0 96,0 1-11,0 6-1,0 4 1,0 3 0,0 3-6,0-1 5,0 0-5,0 1 0,0-3 0,0 1-5,0-2 5,0 0 0,0-1 5,0-1-5,0-3 0,0 1-33,0 0 21,0 0 24,0 0 16,0 0-23,0 1 6,0 0-11,0 1 6,0-1-6,-2 0 0,2 1 0,-3-1 0,3 0 0,0-1 0,0-1 0,0-3-6,0-1 6,0-2 0,0 0 0,0-1-1836,0 1-2915,0-6 4751,0-5 0,0 3 0,0-2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58.873"/>
    </inkml:context>
    <inkml:brush xml:id="br0">
      <inkml:brushProperty name="width" value="0.04286" units="cm"/>
      <inkml:brushProperty name="height" value="0.04286" units="cm"/>
      <inkml:brushProperty name="color" value="#E71224"/>
    </inkml:brush>
  </inkml:definitions>
  <inkml:trace contextRef="#ctx0" brushRef="#br0">74 32 8192,'0'-5'2577,"0"1"-2000,0 4 151,0 0-515,-6-10 33,4 8-50,-7-8-22,9 10-62,-5 0-34,5 0-10,-2 0-12,-1 0-6,3 0 12,-2 0 162,2 0-129,-3 0-90,3 0 96,-2 0 90,2 0-191,-2 0-28,1 0-51,-1 0-10,2 0 89,-2 0 78,1 0 6,-1 0-34,0 0-50,-1 0 0,-2 2 0,2 2 6,-1 1-6,1 3 6,0 1-1,1 1-5,2 2 11,0-2-5,-2 2-6,2 0 6,-3-1 72,3 2-16,0-2 27,0 2-50,0 3-33,0-3 28,0 3-29,0-3-5,0 0 0,0-1 0,0 0 0,0-2 0,0 2 0,0-2 6,0 3-6,0-4 5,0 4 7,0-4-7,0 4 1,0-2-1,0 2-5,0 1 6,0-1 0,0 4-1,0-3-5,0 2 0,0-4 0,0-2-73,0-1 68,0-1-1,0-1 1,0 0-1,0-1 0,0-3 1,0-1 5,0 0 0,0-2-5209,0 2 3019,3-2 2190,-1 0 0,1 0 0,-1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00.345"/>
    </inkml:context>
    <inkml:brush xml:id="br0">
      <inkml:brushProperty name="width" value="0.04286" units="cm"/>
      <inkml:brushProperty name="height" value="0.04286" units="cm"/>
      <inkml:brushProperty name="color" value="#E71224"/>
    </inkml:brush>
  </inkml:definitions>
  <inkml:trace contextRef="#ctx0" brushRef="#br0">30 63 11861,'0'-7'488,"0"-1"-326,0 1 17,0 0-140,0 1 45,0 1 6,0 1-17,0 1-12,0-1 40,0 4 34,0-4 77,-2 3-66,2-3 11,-5 4-6,3-2-5,-1 2-46,1 0-27,2 0-73,-3 0 0,3 0-11,-2 0-51,0 0-22,1 0 6,-1 0 100,2 0 34,0 6-50,0 3-6,0 5-84,0 1 84,0 0 28,0 1 39,0 2-61,0 0 22,0-1-28,0 1 0,0 0-17,0-1 17,0 1 0,0 0-11,0-2 11,0-1 0,0-2-17,0 0 17,0 1 45,0-1-45,0 2 0,0-1 33,0 3-89,0 5 56,-2-5 6,1 4 33,-1-10-28,2 0-5,0-2 5,0-2-5,0-1-6,0-1 0,0-3-34,0 2 23,0-3-1311,0 1 364,0 0-935,2 2 1893,1-1 0,0 1 0,-1-4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01.629"/>
    </inkml:context>
    <inkml:brush xml:id="br0">
      <inkml:brushProperty name="width" value="0.04286" units="cm"/>
      <inkml:brushProperty name="height" value="0.04286" units="cm"/>
      <inkml:brushProperty name="color" value="#E71224"/>
    </inkml:brush>
  </inkml:definitions>
  <inkml:trace contextRef="#ctx0" brushRef="#br0">69 5 8517,'-3'-2'2168,"1"0"-1871,2 2 3903,0 0-4200,-2 0 0,1 0 0,-1 0-157,2 0 107,-2 0-17,2 0-23,-3 0-111,3 0 201,0 4 67,0 2-67,0 6 61,0 3-61,0 1-5,-2 1-1,2 1-67,-5 0 68,3-1 5,-3 1 0,-3 0 5,5-2-5,-3-1 0,3 0-5,-2-1 5,2 1 0,-1-4 0,3 2 0,-1-3-11,0-2-23,1 1 34,-1-4-39,2 1 28,0-1 5,0-3-61,0 2 11,0-2 45,0 3-1,0-1 12,0 1 0,0-3 0,0 0 40,0 0-7,0-1-1724,0 1 498,0-1-2308,0 4 3501,0 0 0,0-1 0,0-2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02.755"/>
    </inkml:context>
    <inkml:brush xml:id="br0">
      <inkml:brushProperty name="width" value="0.04286" units="cm"/>
      <inkml:brushProperty name="height" value="0.04286" units="cm"/>
      <inkml:brushProperty name="color" value="#E71224"/>
    </inkml:brush>
  </inkml:definitions>
  <inkml:trace contextRef="#ctx0" brushRef="#br0">1 0 8511,'8'0'1104,"-2"0"-975,-6 0 2021,0 0-2166,0 2 16,0 3 56,0 2-23,0 3 12,0 2-34,0 1 23,0 0-34,3 1-67,-3 1 16,2 1 51,1 3-17,-3-1 17,2 2 84,-2 0-11,0-2-34,0 2-33,0-3-6,0 1 6,0 0 5,0-1 22,0 1-33,0 0 0,0 0 6,0-3 0,0 0-1,0-3-5,0-1 6,0-3-1,0 1 12,0-2-11,0 0-1,0-5 7,0 2 21,0-4-27,0 4 62,0-3 413,0 1-582,0 0-151,-2-2-347,2 2-712,-5-2-644,2 0 1955,-1 0 0,1 0 0,1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05.119"/>
    </inkml:context>
    <inkml:brush xml:id="br0">
      <inkml:brushProperty name="width" value="0.04286" units="cm"/>
      <inkml:brushProperty name="height" value="0.04286" units="cm"/>
      <inkml:brushProperty name="color" value="#E71224"/>
    </inkml:brush>
  </inkml:definitions>
  <inkml:trace contextRef="#ctx0" brushRef="#br0">25 0 6831,'11'0'1451,"-2"0"-959,-9 0 5323,0 0-5810,0 4 6,0 1-5,0 6 0,0 0-6,0 4 0,0 1 5,0 4-5,0-2 0,0 2 6,0-3-6,0 1 0,0-2 0,0 1 0,0-3 0,0 1-23,-2-2-27,-1-2 100,0 2-44,-1-3 28,1 0-29,0 1-5,-1-1 0,4-2 0,-3 1 0,3-4 0,0 1 0,0-1 0,0-1 6,0 0-1,0 1 1,-2-1 0,2 1 5,-2-1 0,2 1-5,-3-1-1,3 0 1,-2 1-6,-1 1 0,3-1 0,-4 3 28,3-3-17,-1 2 28,2-5-5,0 2-29,0-3-2475,0 1 0,0-2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45.923"/>
    </inkml:context>
    <inkml:brush xml:id="br0">
      <inkml:brushProperty name="width" value="0.04286" units="cm"/>
      <inkml:brushProperty name="height" value="0.04286" units="cm"/>
    </inkml:brush>
  </inkml:definitions>
  <inkml:trace contextRef="#ctx0" brushRef="#br0">1 1 11676,'2'0'1597,"0"0"-1110,-2 0-487,3 0-6,-3 0-33,5 0-17,-3 0 50,3 0 6,5 0 6,0 0 0,9 2-1,1 0 1,7 3-1,-2-1 1,4 2-6,-4-1 0,0 4 0,-3-4-34,-5 1 18,-2-2 10,-5 1-28,-3-1 29,-2 1-1,2 1-50,-2 1-5,2 2-40,-4 0-11,2-1 0,-5 3 56,4 8 56,-3-3 5,1 7-5,-2-9 6,0 3-6,0-3 6,0 5-1,0-1-5,0 4 6,0 2-6,2 3 0,1 2 5,2 4-5,0 2 0,0 3 6,0 2-6,0 0 0,-3-1 0,3 3 0,-2-1 0,1 4 0,-1-2 0,2 5 0,-3-3 0,1 1 0,1 0 0,-1 15 0,4-13 0,-1 6 0,1-19 0,-2-4 0,0-2 0,0 1 0,-1-3 0,1 2 0,0-3 0,0-1 0,0 1 0,0 8 0,0-5 0,0 8 0,0-11 0,-3 3 0,3 0 0,0 12-6,0-10 6,2 5-89,-4-12-51,-1-1 67,0-3 17,-1-3 39,1-1 12,-2-3-1,0 0-5,0-1 11,0 0-11,0-2 11,0 2 0,0 0-6,0 1-33,0 0 39,0 1 0,0-1 39,0 0 23,0 0 38,-2 1 29,-3-3 34,-7 2 66,-3-4-78,-9 2-22,-1-4 67,-5 1-112,1-3-45,-3 2-39,2-3 0,0-2-240,1 2-309,13-3-605,2 1-1966,12-2 3120,2 0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06.343"/>
    </inkml:context>
    <inkml:brush xml:id="br0">
      <inkml:brushProperty name="width" value="0.04286" units="cm"/>
      <inkml:brushProperty name="height" value="0.04286" units="cm"/>
      <inkml:brushProperty name="color" value="#E71224"/>
    </inkml:brush>
  </inkml:definitions>
  <inkml:trace contextRef="#ctx0" brushRef="#br0">40 5 8360,'8'-3'2347,"-1"1"-1955,-7 2 3204,0 0-3294,-2 0-89,1 0-78,-3 0-40,3 0-39,-3 0-23,3 0 24,-1 0-136,2 0 1,-2 0-1,1 0 74,-1 0-40,0 4 45,1 3 67,-3 6-67,1 5 6,-2 2-1,1 4 1,-1 1-1,2 1 1,1 1-6,-1 2-6,3-2 1,-2 1 5,2-1 0,0-1-51,0-3 1,0-2 11,0-3 33,0-2-27,0-3 21,0 0-66,0-6 5,0 4 28,0-5 40,0 1-1,0 0-44,0-3 44,0 1-39,0-3 40,0 0-2947,0-2-1870,2-2 4822,3-4 0,-2 2 0,1-2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07.619"/>
    </inkml:context>
    <inkml:brush xml:id="br0">
      <inkml:brushProperty name="width" value="0.04286" units="cm"/>
      <inkml:brushProperty name="height" value="0.04286" units="cm"/>
      <inkml:brushProperty name="color" value="#E71224"/>
    </inkml:brush>
  </inkml:definitions>
  <inkml:trace contextRef="#ctx0" brushRef="#br0">94 27 8394,'-8'0'2436,"1"0"-1864,7 0 671,0 0-806,-11-4-146,6 1-44,-8-2-40,8 1-11,2 4 0,-1-2-39,3 0-45,-1 0-23,2-1-38,0 1 5,0 2 5,-2 0 29,1 0 33,-1 0-33,0 0-1,1 0-33,-1 0 168,2 0-218,-2 0-6,1 0 0,-1 0-106,2 0 139,-2 0-33,1 4 0,-1 1 0,2 6 11,0 2 23,0 3-34,0 2 6,0 1-6,0-1 0,0 4 5,0-6-10,0 1 10,0-3-5,0-3 0,-2 2 6,1-4-1,-1 0-5,0-1-28,2-1 12,-5 6 16,5-3 11,-2 3-11,2-5 5,0-1-5,0-2 0,0-1 0,0-4-2547,0 2 1,0-2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08.754"/>
    </inkml:context>
    <inkml:brush xml:id="br0">
      <inkml:brushProperty name="width" value="0.04286" units="cm"/>
      <inkml:brushProperty name="height" value="0.04286" units="cm"/>
      <inkml:brushProperty name="color" value="#E71224"/>
    </inkml:brush>
  </inkml:definitions>
  <inkml:trace contextRef="#ctx0" brushRef="#br0">40 9 13105,'0'-4'924,"0"0"-751,0 4-100,0 0-34,0 4 51,0 3-17,0 6-68,0 3 51,0 1-22,0 1-34,0 2 0,0-2-6,0 1 6,0 1 0,0 0 0,0 4 0,0-1 6,0 1-6,0-6 5,0 1 1,0-7-6,0 1 0,0-4-11,0 0 11,0-2 0,0-1 0,0-2 5,0 1-5,0-1 12,0 1-7,0-3 46,0 0-589,0-2-688,-4 0-1956,-4-2 3182,-5-2 0,5 1 0,2-1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10.372"/>
    </inkml:context>
    <inkml:brush xml:id="br0">
      <inkml:brushProperty name="width" value="0.04286" units="cm"/>
      <inkml:brushProperty name="height" value="0.04286" units="cm"/>
      <inkml:brushProperty name="color" value="#E71224"/>
    </inkml:brush>
  </inkml:definitions>
  <inkml:trace contextRef="#ctx0" brushRef="#br0">84 14 8175,'-11'0'2140,"2"0"-1703,9 0 1193,0 0-1266,-2 0-45,1 0-111,-1 0 2827,2 0-2934,-2-2-11,-3-1 22,-1 1-6,-1-2-44,5 3-57,-3-1 35,5 2-40,-3 0-107,3 0 23,-2 0 28,2 0-33,-2 0-12,2 0 134,-3 0-21,3 2-7,-2 5-5,-1 2 11,3 6-11,-2 1 0,2 4 12,0 0-7,0 0-5,0 2 0,-2-6 6,1 3-1,-1-5-5,0-1 0,1-2 0,-1-2-5,2 0-1,0 0 1,0-4-57,0 0 28,0-4-195,0 1 44,0 0 51,0 0 134,-2 5-68,1 0 1,-1 3-68,2 2-78,0-1 23,0 2-101,0-2-527,0 2 152,0 1-600,0-1-571,0 2-1580,0-1 3417,0-3 0,0-4 0,0-5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11.667"/>
    </inkml:context>
    <inkml:brush xml:id="br0">
      <inkml:brushProperty name="width" value="0.04286" units="cm"/>
      <inkml:brushProperty name="height" value="0.04286" units="cm"/>
      <inkml:brushProperty name="color" value="#E71224"/>
    </inkml:brush>
  </inkml:definitions>
  <inkml:trace contextRef="#ctx0" brushRef="#br0">40 49 8427,'3'-3'1782,"-1"1"-1463,-2 2 857,0 0-722,2-9-39,-1 6-18,1-7-162,-2 10-89,0 0-56,0-2-34,0 2 50,0-2-106,0 0 0,0 1-6,0-3-66,0 4 38,0-4 34,0 4 0,0-4 0,0 3 2229,0-1-2229,0 6 90,-2 3-79,-1 6 79,-2 3-57,-2 2-27,2 1 5,-3 2-11,6 1 6,-3 0-6,5 0 0,-2 0 5,2 0-5,-3-2 0,3 0 0,-2-2 0,2-3-5,0-1 5,0-4 0,0-1-6,0-2 6,0-2 0,0-3 0,0 0-5,0-2-29,0 4 28,0-2-50,0 5-11,0-2-28,0 3 22,-2-3-123,1 3-45,-1-1-62,2 0-184,0-2-426,0-3-293,0-2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12.883"/>
    </inkml:context>
    <inkml:brush xml:id="br0">
      <inkml:brushProperty name="width" value="0.04286" units="cm"/>
      <inkml:brushProperty name="height" value="0.04286" units="cm"/>
      <inkml:brushProperty name="color" value="#E71224"/>
    </inkml:brush>
  </inkml:definitions>
  <inkml:trace contextRef="#ctx0" brushRef="#br0">20 32 11917,'0'-15'1048,"0"1"-712,0 14 1786,0-2-2122,-2 6 0,-1 3 0,1 6 0,-3 3 11,3 4 51,-1-2-57,1 3 1,2 0 28,0 1-34,0 0 5,0-2-5,0 2 0,0-4 0,0 1-33,0-1-18,0-2-16,0 1 67,0-3-56,0-1 22,0-2 29,0-4 5,0-3 0,0 0-6,0-3-2223,0 1-1131,0-8 3360,0-6 0,0 4 0,0-2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9:14.305"/>
    </inkml:context>
    <inkml:brush xml:id="br0">
      <inkml:brushProperty name="width" value="0.04286" units="cm"/>
      <inkml:brushProperty name="height" value="0.04286" units="cm"/>
      <inkml:brushProperty name="color" value="#E71224"/>
    </inkml:brush>
  </inkml:definitions>
  <inkml:trace contextRef="#ctx0" brushRef="#br0">114 54 16224,'0'-5'84,"0"1"-78,-2 0 5,-1 1-5,-4-1 44,1 2-44,-1-3-6,2 3 0,-2-2 0,2 3-6,-2-2 1,2 2-1,-2-3 0,-1 2 1,0-1-1,-1-1 6,1 4 0,1-2 0,0 2-50,4 0 44,1 0-111,2 0 117,0 6-12,0 1-21,0 6 27,0 1 1,0-1-35,0 0 7,0 0 22,0-1 5,0 0-5,0 0 5,0-1-33,0 2 33,0-4 6,0 4 17,0 0-11,0 3-6,0 2 5,0-1 1,2 1 0,-2 0-6,2-2 5,-2 1-5,0-1 0,0-1 0,0 1 6,0-1 5,0-5-11,0 0 6,0-8-1,0 0 6,0-2-5,3 0 0,-3 0 33,3 0-34,-1 0 46,-2 0-46,2 0 7,-2 0-12,3 0-174,-3 0-184,2 0-265,0 0-877,1 0-2343,2 0 3843,0 0 0,-2 0 0,-1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29.287"/>
    </inkml:context>
    <inkml:brush xml:id="br0">
      <inkml:brushProperty name="width" value="0.04286" units="cm"/>
      <inkml:brushProperty name="height" value="0.04286" units="cm"/>
    </inkml:brush>
  </inkml:definitions>
  <inkml:trace contextRef="#ctx0" brushRef="#br0">399 84 8377,'0'-2'1921,"0"0"-229,0 2-1098,0-18-34,0 12-146,0-14-50,0 15-117,0 1-79,0-1 28,0 1-34,0 0 28,0-1 12,0 3 5,0-2-22,0 3 499,0-1-679,-2 2-5,-1 0-5,-4 0-96,-1 0-28,-6 0 23,-1 0-45,-9 4 145,-1 3-118,-9 4 1,1 5-95,-6-1 167,4 3-78,-1-2 62,3 1 67,4-3 11,4-1 1,8-4-7,5-5 1,7 0-6,3-3 0,2 1-191,0-2 141,0 2 50,0 0 0,0 7 0,0 0 0,0 4 6,0 2-6,0 1 5,0 6 1,0 0-6,0 5 0,0 1 0,0 3 0,0 3 0,0 1 0,0 1 5,0 1-5,0 3 6,0 2 5,0 2-11,0 3 6,0-3-6,0 5 5,0-5-5,2 5 0,-1-3 0,1 3 6,0 2-6,-2 0 0,3 2 0,-3 2 0,0-3-6,0 2 6,2-3 0,0 2 0,3 0 0,-2 3 0,2-3-5,-3 2 5,3-2 0,-2 0 5,1 1-5,-3-1 0,1 0 0,-2 0 0,0 0 0,0 0 0,0 2 6,0-1-6,0 3 0,0-2 0,0 1 6,2 1-6,-1-4 5,3 1-5,1 18 0,1-20 0,-2 18 0,1-24-5,-2 5-1,-1-2 6,3 4 6,-3-4-1,3 23-5,-2-17 0,1 15 0,-3-22 0,1 1-5,0 0 5,-1 0 0,1-1 0,-2 1 5,0 0 6,0 21-5,0-16 0,0 14-6,0-21 5,0-3 1,0 0-6,0 2 0,0-1 50,0 25-44,0-20-1,0 20 7,0-23-12,0-1 5,2 1 1,-1-3-6,3 0 0,-1-2 5,2 0 1,0 14 0,0-17-6,-3 12 0,1-20 0,-3-2 72,0 2-66,0-4 0,0 3 72,0 9-78,0-6 0,0 6 6,0-10 5,0-5-6,0 2 1,0-5 0,0 3 33,0-8-39,0 1 5,0 0-5,0-4 0,0-1 0,0-7 6,0-1-6,0-4 633,0 2-627,2-2 0,-2 0-1,2 0 34,1 0-33,-1 0 39,3 0-40,5 0 1,2-2 50,10-2-50,5-3 55,10-4-61,5-2 11,5-1 29,4-3-40,-1 1 5,1 0 1,-6 3-1,-3 2 7,-8 4-12,-4 1 5,-8 4-5,-5 0 0,-3 0 6,-3 1-1,7-1 1,-6 2-6,6 0 6,-7-2-6,1 2 0,-3-2 0,1 2 5,-2 0-5,-1 0 0,0 0 0,-1 0 6,3-2-1,-1 1-5,4-1 17,-2 0-11,0 2 33,-1-2 45,-3 0 6,1 1 50,-5-1-40,0 2 63,1 0-1,-3 0-16,2 0-426,-2 0-459,5 0 44,2 0-890,8 10-2991,1 5 4576,-6 5 0,-4-6 0,-6-6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32.349"/>
    </inkml:context>
    <inkml:brush xml:id="br0">
      <inkml:brushProperty name="width" value="0.04286" units="cm"/>
      <inkml:brushProperty name="height" value="0.04286" units="cm"/>
    </inkml:brush>
  </inkml:definitions>
  <inkml:trace contextRef="#ctx0" brushRef="#br0">128 231 9811,'-5'2'1568,"1"0"-1226,4-2 750,0 0-862,-14 0 112,9-2-12,-13 0-184,12-1-40,-3-1 23,4 2-23,-2 0 51,2-2 5,0 3-72,2-1 16,-1 0-16,3 2-12,-3-2 23,3 2-50,-1 0 21,2 0-72,-2 0-5,1 0-85,-1 0 6,0 0 51,-1 0 33,0 0 61,-1 0-61,4 0-33,-5 0-1,5 2-28,-5 4 29,5 5-23,-2 5 0,2 2-51,0 2 57,0-2-90,0 1 67,0-3 73,6-1-11,2-1-62,9-3-50,1 0 123,1-4-56,3-1 62,16-4 50,-8 0-45,13-2 34,-16 0-12,2-7 18,-3-3-51,0-8 33,-1-4-27,10-12-1,-7 4 1,5-8 33,-15 12-28,-4 1 23,-7 1 28,-2 2-12,-3 0 163,-2-6-107,-4 6-100,-4-2-1,-8 9-5,-3 2 0,-5 4 56,4 0-56,-2 7-134,5 0 95,-2 2-482,-3 0 23,3 0-376,2 6 101,10 7 773,5 14 0,2-11 0,0 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33.180"/>
    </inkml:context>
    <inkml:brush xml:id="br0">
      <inkml:brushProperty name="width" value="0.04286" units="cm"/>
      <inkml:brushProperty name="height" value="0.04286" units="cm"/>
    </inkml:brush>
  </inkml:definitions>
  <inkml:trace contextRef="#ctx0" brushRef="#br0">94 49 12931,'-26'4'398,"3"1"-326,13 6-72,-2 2-44,4 6-46,-1 4 51,6 4 33,1 1-39,2 1 45,0 2-95,0-2 39,4-2 45,4-3-34,6-4 45,6-2-5,2-5 5,5-4 50,3-5 0,2-2 18,0-2-12,0 0 22,-3-10 112,-1-2-38,-6-10-12,-3-4-45,-6 1 6,-6-6-29,-2 2 18,-5-4 61,0 4-61,0-2-85,-7 5 1,-1 3 84,-9 2-90,2 5-6,0 1-123,1 3-162,6 1-375,-4 5-85,7 1-414,-5 3-952,5 2 638,-4 8 1479,3 4 0,1-2 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47.098"/>
    </inkml:context>
    <inkml:brush xml:id="br0">
      <inkml:brushProperty name="width" value="0.04286" units="cm"/>
      <inkml:brushProperty name="height" value="0.04286" units="cm"/>
    </inkml:brush>
  </inkml:definitions>
  <inkml:trace contextRef="#ctx0" brushRef="#br0">1 0 8382,'2'0'-1293,"1"0"1123,-3 0 0,0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34.280"/>
    </inkml:context>
    <inkml:brush xml:id="br0">
      <inkml:brushProperty name="width" value="0.04286" units="cm"/>
      <inkml:brushProperty name="height" value="0.04286" units="cm"/>
    </inkml:brush>
  </inkml:definitions>
  <inkml:trace contextRef="#ctx0" brushRef="#br0">158 80 9811,'6'0'1882,"-2"0"-1356,-4 0 505,0 0-745,-2 0-68,-1 0-61,-2 0 22,2 0-11,-1 0-33,1 0-57,-4 0-11,2 0-33,-2 0-29,-1 0-5,-1 2 6,-4 4-6,-2 4 0,1 3 0,1 2-6,1 1 1,2 2-40,0-1 39,0 3-38,3 0 38,2 2 0,3 2-5,2-1-45,0 1 17,0-2-28,0-2 28,0 0-34,0-2-11,0-1-23,2-1 96,3-1-22,5-1 33,2-1 0,3-2 0,0 2 0,2-4-107,-2 0 1,4 0-57,-1-5 107,1 3-50,1-3 100,0-1 6,-1-1 6,-1-2 44,1 0 46,-4 0 49,2 0 29,-4-4-68,1-5-5,3-21 17,-4 3-57,4-14 62,-7 10-72,-3 2-12,-2 1 79,-3 1 83,-2 2-89,0 3-11,0 1 28,0-5-129,0 6 56,-6-3-56,-2 10-6,-9-1-78,1 1-112,-3 0-151,6-3-1854,-3-9-1075,10 3 3276,-1-10 0,7 19 0,0 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38.077"/>
    </inkml:context>
    <inkml:brush xml:id="br0">
      <inkml:brushProperty name="width" value="0.04286" units="cm"/>
      <inkml:brushProperty name="height" value="0.04286" units="cm"/>
    </inkml:brush>
  </inkml:definitions>
  <inkml:trace contextRef="#ctx0" brushRef="#br0">80 137 8091,'-6'5'1698,"2"-1"-1228,4-4 751,0 0-958,-2 0-61,1 0-40,-1 0 763,2 0-763,0-2-16,0 2-17,0-2-1,0 0-21,0 1 55,0-1 1,0 0-18,0 2-94,-2-4 5,1 1 11,-1 1 28,2-2 56,-2 4-5,1-2-40,-1 2-16,0 0-29,1 0-16,-1 0-39,0 0 33,-1 0-39,-2 0-84,0 0 84,1 0 0,1 0 62,-4 0-57,4 4-5,-4 0-5,4 5-7,-1 0-21,3 2 27,-1 2-61,2 1 28,0 11-17,0-7-34,0 7 34,0-9-67,0-3 67,2 0 50,3-3-106,3 0 68,6 1 44,-1-2 28,2 0-23,-1-2-5,-4-3 0,5 1 0,-3-1 0,3 0-5,2-1-29,-2-1 28,11-2 6,-7 0 6,7 0 28,-6 0-34,2-4 5,-2-3-5,2-4 0,-5-3 23,7-5 16,-10 3-34,5-6 51,-10 4-50,-1-1 50,-1-2-50,-4-1-1,-1 0 34,-2 0 23,0 0-51,0-6 56,0 6-27,-4-1 88,-2 7-116,-6 5-12,2 0 0,-2 2-6,2 3-56,-4 1 62,5 3-179,-7 2 17,8 0-34,-6 0 157,-1 0-62,-2 6 28,-3 1-157,0 9-61,3-1-106,2 1-225,3-1-555,6-3-755,2-5 1932,4-4 0,0-3 0,0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39.181"/>
    </inkml:context>
    <inkml:brush xml:id="br0">
      <inkml:brushProperty name="width" value="0.04286" units="cm"/>
      <inkml:brushProperty name="height" value="0.04286" units="cm"/>
    </inkml:brush>
  </inkml:definitions>
  <inkml:trace contextRef="#ctx0" brushRef="#br0">222 0 8746,'3'0'2062,"-1"0"1657,-2 0-3713,-2 0-6,-1 0 0,-2 0 16,-2 0-10,-1 0 100,-2 2-66,-2 3-29,0 3-11,-5 6 0,1 1 5,-3 5-5,2 0 0,-1 4-5,1 1 5,3 1-11,1 1 5,3 2-5,1-2-23,4 1 1,0-1-107,0-1-12,5-1-60,-2-3 105,2 0-128,0-6 129,0 3 22,0-5 84,0 1-56,4-2-40,1-1 12,7-2 23,-1-3-29,1 0-324,-2-5 375,2 0 39,2-2 61,4 0-55,4 0-1,0 0 68,5-8-34,-2-4-33,4-8 39,-4-4 0,-2 2 39,-4-4-28,-7 1 0,-2-4-17,-3 0 0,-4-4-39,-1 0 0,-2-2 34,0 1-34,-2 1-51,-5 6 51,-4 3-5,-1 6-68,0 7-39,2 3-17,0 5-246,2 1-315,-1 2-525,4 0 879,0 0-498,3 4-729,2 7 1563,0 1 0,0 0 0,0-6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46.201"/>
    </inkml:context>
    <inkml:brush xml:id="br0">
      <inkml:brushProperty name="width" value="0.04286" units="cm"/>
      <inkml:brushProperty name="height" value="0.04286" units="cm"/>
    </inkml:brush>
  </inkml:definitions>
  <inkml:trace contextRef="#ctx0" brushRef="#br0">227 62 8237,'0'-2'964,"0"0"-387,0 2-320,0-8 146,0 6-184,0-8 55,0 10-72,0-4 33,0 3 34,0-3-107,0 2-72,-2-3-12,1 3 101,-3-2 7,1 3-57,-2-1 83,2 2-32,-1 0-57,1 0-22,-2 0 5,3 0-50,-3 0-6,3 0 23,-3 0-73,0 0 0,-2 0-5,1 0 5,-3 0 274,-3 0-257,1 0 16,-3 0-33,4 0 6,-2 2 0,1 5 10,-5 6-16,5 3 0,-3 4 0,4-2-5,2 1-1,1 1 6,2 3-5,1-1 5,1 0-6,-2 0-28,5 8 29,-2-8-40,2 6-61,0-13 22,0-1-34,2-2 62,5-2 45,3-1-68,16 1 135,-6-5-5,10 2 16,-10-3-67,5-4 0,-5 2 34,4-2-29,-4 0 46,2 0-46,-2-2 85,-3-6-12,0-2 40,-2-9 11,-1 1-17,1-6-40,-2-1-16,-1-6 6,-2 2-56,-3-6-1,-2 4 12,-3 0 33,-2 4 79,0 5 84,0 2-135,0 5-5,0 1 84,0 3-157,0 5-28,-2 1 28,-5 3-67,-8 2 33,2 0-95,-6 0-324,9 0-113,-4 0-391,5 0-696,0 4-2475,6 3 4128,1 0 0,2 0 0,0-5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47.139"/>
    </inkml:context>
    <inkml:brush xml:id="br0">
      <inkml:brushProperty name="width" value="0.04286" units="cm"/>
      <inkml:brushProperty name="height" value="0.04286" units="cm"/>
    </inkml:brush>
  </inkml:definitions>
  <inkml:trace contextRef="#ctx0" brushRef="#br0">59 155 9654,'0'-15'2492,"0"4"-1993,0 11 571,0 0-728,-4-16-202,0 12 28,-3-12-45,2 16-73,1 0-50,1 0-39,-2 0 39,3 0 45,-1 0 0,-1 0-6,1 2-34,-2 8 7,0 7 27,2 7-22,1 5-17,2 0 0,0 0-40,0-1 40,0-3-44,0-3-18,0-2-61,0-5-17,4-1-202,2-3 219,6-3 5,1-1 118,3 0 12,2-5-12,4 2-101,0-3-6,5 1 68,-2-2-190,2 0 100,-5 0 95,0 0 29,-4-2 5,-1-3 5,-5-2 51,2-4-5,-3 0 83,-1-4-84,-1-1 51,-2-5-28,1-2-73,1-8-6,-1 0-274,2-5 101,-2-1 134,1 1-5,-4 3 50,0 4 11,-3 9-5,-2 5 44,0 4-50,-2 6 0,-5 1-78,-5 4-185,-8 0 134,-3 0-112,-1 0-1333,-9 6 387,10 3 1187,-7 9 0,21-8 0,1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48.055"/>
    </inkml:context>
    <inkml:brush xml:id="br0">
      <inkml:brushProperty name="width" value="0.04286" units="cm"/>
      <inkml:brushProperty name="height" value="0.04286" units="cm"/>
    </inkml:brush>
  </inkml:definitions>
  <inkml:trace contextRef="#ctx0" brushRef="#br0">74 41 10226,'-11'0'1640,"2"0"-995,9 0 105,0 0-610,-10 0-140,5 0-72,-7 0 72,8 0 5,1 0 118,0 0-72,-1 7-46,1 1 1,-2 12 0,3-2 27,-1 4-33,3 2-5,0 1-29,0 1-50,0-1 78,0 1-100,0-4 67,7 0-84,1-4 78,9-3 45,1-3-56,1-1-6,1-5-33,2-1 89,-2-3-50,4-2 45,-4 0-34,4 0 45,-6 0 45,1 0 67,-4-2-22,0-5 235,4-12-225,-5 0 29,2-11-22,-8 3-63,-3-2 24,-1-2 27,-3 0-84,1 0 39,-2 2-10,0 3-7,0 3 135,0 6 67,-2 4-235,-3 4 0,-5 2-50,-5 5-90,-2 0-101,-5 2-50,-3 0-118,0 0-280,-2 6-778,3 1 1467,-3 4 0,13-4 0,1-3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50.789"/>
    </inkml:context>
    <inkml:brush xml:id="br0">
      <inkml:brushProperty name="width" value="0.04286" units="cm"/>
      <inkml:brushProperty name="height" value="0.04286" units="cm"/>
    </inkml:brush>
  </inkml:definitions>
  <inkml:trace contextRef="#ctx0" brushRef="#br0">128 111 9290,'0'2'1938,"0"0"-481,0-2-1093,-8 0-6,3 0-67,-4 0-28,4 0-27,3 0-147,-3 0 90,2 0-72,-1 0-62,1 0-45,-2 0-40,0 0-21,0 0 22,0 0 39,3 0 56,-3 0-45,5 0-11,-5 0-34,3 0 34,-5 2 0,1 5 0,-3 4 0,1 5 0,0 2-11,1-3-67,5 8-34,-1-7 61,3 5-100,0-10 95,0 0 11,0 0-50,7 2 95,-1-1-6,6-1-50,-2-3-33,2-1 89,0 0 56,5-3-23,1 0-33,2-3-72,-1 1 66,3-2 6,3 0 56,13 0-62,-10-6 1,7 0 5,-18-5 45,0 1 16,-4 0 79,3-4 17,-7 2-6,2-2-84,-6 2-27,0-2 10,0-1-44,-2-5-1,-1 0 40,-2-2-45,0 0 6,0-1-6,0 1-34,0-8-28,-7 10-27,1-3-51,-6 14 50,0 3 17,0 3-16,-3 1-130,-2 2-223,-7 4-577,7 7 38,-4 7-122,16 7 1103,1 5 0,4-14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51.653"/>
    </inkml:context>
    <inkml:brush xml:id="br0">
      <inkml:brushProperty name="width" value="0.04286" units="cm"/>
      <inkml:brushProperty name="height" value="0.04286" units="cm"/>
    </inkml:brush>
  </inkml:definitions>
  <inkml:trace contextRef="#ctx0" brushRef="#br0">55 67 10472,'5'0'2649,"-1"0"-2105,-4 0 352,0 0-896,-6-2 0,2 2 0,-5-2 56,6 2-6,-1 0-44,3 0-1,-3 0 62,1 0-33,-4 4-34,1 2-11,-1 8-23,2 1 34,3 3-5,0 2-7,2 0-83,0 2-6,0 0-78,0 0-190,6-2 251,2 0-123,9-6 157,-1-1-84,3-8 67,-2-2 101,3-3 0,2 0 34,-2 0-28,4-1 50,-4-6-23,2-4 18,-2-5 44,-5-2-11,-1-1 117,-6-7-111,-3 2 33,-3-4-67,-2 6-56,0-2 0,0 1 6,-4 1-6,-2 4-146,-6 3 23,0 4-45,-3 2-50,0 5-85,0 2 152,3 2-207,-3 0 33,5 0-454,-2 0 493,4 4-688,4 4-970,1 6 1944,3 4 0,0-8 0,0-2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39.998"/>
    </inkml:context>
    <inkml:brush xml:id="br0">
      <inkml:brushProperty name="width" value="0.04286" units="cm"/>
      <inkml:brushProperty name="height" value="0.04286" units="cm"/>
    </inkml:brush>
  </inkml:definitions>
  <inkml:trace contextRef="#ctx0" brushRef="#br0">193 76 9089,'-3'-3'1691,"1"1"-1181,2 2 890,0 0-1081,-24-8-240,13 6 78,-18-5-29,17 7-77,-1 0-12,1 0-33,-3 0 10,3 5-16,-3 3 0,3 7-11,0 1-39,4 2 5,1 1-22,4 1 11,1 3 0,2-3 50,0 1-61,0-3 61,0 4 6,6-4 28,3 4-28,5-4 12,3 2-12,1-3-185,4-1 95,-2-1-61,4-5 140,-2-2-51,3-5 62,2-1 45,0-2 28,3 0-28,1-8-1,1-6 74,1-9-45,-4-3-17,-4-3-11,-6 0 39,-4-4 28,-5 0 28,-5-3-68,-3 1-66,-2 2 100,0 0-100,-4 6 16,-4 3-22,-7 10-128,-2 5-309,-3 7-101,1 2-437,-1 10-1237,2 8 2212,4 10 0,6-9 0,4-5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42.200"/>
    </inkml:context>
    <inkml:brush xml:id="br0">
      <inkml:brushProperty name="width" value="0.04286" units="cm"/>
      <inkml:brushProperty name="height" value="0.04286" units="cm"/>
    </inkml:brush>
  </inkml:definitions>
  <inkml:trace contextRef="#ctx0" brushRef="#br0">94 31 10556,'-3'0'1899,"1"0"-331,2 0-1271,-4 0-90,3 0-73,-4 0-89,5 0 0,0 0-45,0-2-45,0 2-28,0-2-5,0 0 78,0 1 34,0-3-34,5 2 16,0-1 18,7-1-34,1 2 6,1-2-6,1 1 0,0 1 0,0 2 0,-3 0-6,0 0 6,-2 0 6,0 0-6,-2 0 5,-1 0 6,-2 0-5,-3 0 0,0 0-62,-2 0 56,3 0-12,-3 2 1,5 3-34,-5 2 40,5 1-46,-3 3 40,1 0 11,1 3 17,-1 1 50,0 1-67,-1 1 0,0-1 0,-1 1 28,1-1-28,-2 2 0,0 0 11,0 1-11,0-1 0,0 4 0,0-2 0,0 4 0,0 1 12,0 1-7,0 3 1,0 0 22,0 2-28,0 4 0,0-1 5,0 5-5,0-1 0,0 2 0,0 0 0,0-1 0,0 3 0,0-1-5,0 2 5,0 0 0,0 3-6,0 1 6,2 1 0,-1 1-5,3 2 5,-4 0 0,5 2 0,-5 0-6,5 4 0,-5-1 6,5 4-5,-2 15-1,-1-17 6,3 14 0,-3-21 6,3 2-12,0 0 12,-2 0-12,1 1 12,-3-1-12,3 0 6,-3 2 0,1-2 0,0 24 0,-1-22 0,3 17-11,-3-26 5,3 1 6,-4 1 0,7 19 0,-4-16 0,2 17-11,-3-23 11,1 1 0,-3-2 0,2 0 11,0 1-11,1-1 0,2-2 0,2 20 0,-1-18 0,1 18 0,-4-20 6,1 2-6,-4-1 0,3-3 0,-1-5 0,-2-4 0,5-1 0,-3 11 0,1-7 0,-1 9-6,1-10-5,-3 2 11,5 7-5,-5 1 5,4 5 0,-3-3 0,3-1 0,-1 16-6,0-16 6,-1 13 0,0-17 6,-1 0-6,3 2 0,-1-2 0,2 2 5,4 12 6,-5-15-11,5 11 0,-7-16 6,3 1-6,-2 1 0,-1-1 0,0 3 0,-1-1 0,1 5 0,-2 14 0,0-12 0,0 5 0,0-18-6,0-5 6,0-1-11,0-3 11,0-2 11,0 3-11,0-8 0,0 4 6,0-10-6,0-2-6,0-1 6,0-1 0,0-1 6,0 3-6,0-3 6,0 7-1,-2-6 130,1 4 44,-1-7 17,0 2 17,-3-4-118,-3 4-11,-1-1 45,-6 3-22,0-1-23,-7 3-45,-2-3-6,-6 4 18,-2-4 5,-5 3-51,2-3 1,-1 3 5,3-3-5,4 2-6,4-3-6,4 0 6,5 3-78,0 0-185,5 4-96,-3 2-173,-1 5-376,0 4-851,0 4 1759,6 7 0,4-15 0,3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44.984"/>
    </inkml:context>
    <inkml:brush xml:id="br0">
      <inkml:brushProperty name="width" value="0.04286" units="cm"/>
      <inkml:brushProperty name="height" value="0.04286" units="cm"/>
    </inkml:brush>
  </inkml:definitions>
  <inkml:trace contextRef="#ctx0" brushRef="#br0">364 41 9582,'6'0'2133,"-2"0"-1629,-4 0 667,0 0-857,0-14-45,0 8-34,0-8-39,0 12 5,0 0-66,0 2 795,0-2-880,-2 2-44,1 0 22,-1 0-28,0 0-34,-1 0 29,-4 0-40,2 0-11,-5 0-6,3 0-5,-5 0 67,-1 0 56,-6 0-51,1 0 13,-6 4-13,2-1-5,-3 3 0,1 0-79,-1-1-10,0 4 21,3-4 63,0 3-29,5-3 23,2 1 5,3-1 1,4-3-1,1 2 6,2-3 0,2 1 0,1-2-526,2 0 453,0 2 67,0 2 6,0 7-5,0 3 5,0 3-6,0 1 6,0 0 0,0 1 0,0 4 0,-2 1-5,1 5 5,-3 0 0,4 2-6,-3 2 0,1 0 6,2 2-5,-3 3-1,3 2 1,0 0 5,0 4 0,0 0 0,0 1-6,0 3 0,0-3-5,0 1-39,0-2 50,0-2 33,0 0-33,0-4 0,0 1 6,0-3-6,0 4 6,0-5-6,0 3 5,0-1-5,0-1 11,0 19-11,3-13 6,-3 14 0,2-17-6,-2 1 5,0 0-5,0 16 6,0-15-12,0 14 6,0-19-5,0 2-7,0-1 1,0-1 11,0 3-5,0-1 5,3 4 0,-1-2-6,3 4 6,-2-2 6,-1 3-6,0-1-12,-1 2 7,3 1-1,-3 1-44,3 1 55,1 21-5,1-17 0,1 14 0,-2-24 0,-3-3 0,0-5 6,1-2-6,-3-2 6,2 0 5,-2 2-6,0 16 1,3-10-6,-3 11 0,2-18 6,1-1-1,-3 0-5,2-2 6,-2 0-12,2 11 6,-1-10 0,1 11 0,-2-15 0,0 1 0,0-3 0,0 2 0,2 1 0,-1 0 0,3 3 6,-3-1-6,1 0-6,-2 12 1,0-12 5,0 10 0,0-13 5,0 1-5,0-1 6,0 11-6,0-8 0,0 5 0,0-10 0,0-2 0,0 0 0,0 3-6,0-1-27,0 1 33,0 1 11,0 0-11,0 3 0,0 16-51,0-12 51,0 7-5,0-14-1,0-3 1,0 1-1,2 6 6,1-8 0,0 5 0,1-9 6,-1 0-1,-1-1-5,3 1 0,-2 0 0,2-1 0,-1-1 0,1 1 0,-2-1 11,1 8-5,-1-5-6,2 5 11,-2-7-11,1-1 6,-1-1-6,0-4 0,1 2 5,-3 1-5,1-1 0,0 3 6,-2-5-6,3 0 0,-1-2-11,-2-1 11,3 3-6,-3-1 6,0 2 0,0 0 0,0-1 0,0 2 6,0-2-6,0 0 5,0 2-5,0-3 0,0 2 6,0 0-6,0-1-6,0 4 6,0-6 0,0 2 0,0-4 0,0-3 6,0 1 0,0-3 5,0 0 6,0-2-12,2 0-5,-2 0 0,2 0-224,-2 0 258,3 0 123,-1 0-51,3 0-100,2 0-6,-1 0 5,1 0-5,-2 0 73,4-2-67,4-2 27,4-5-22,5-3-5,0 1 11,3-2-12,2 4 29,0-4-34,3 4 0,-1-2 6,-2 4-6,2-1 5,5 1-5,-7 2 0,2-1 6,-15 4-6,0-1 5,-3-1-5,-1 4 6,-3-2-6,-2 2 0,-3 0 6,1 0-2442,-3 0 1309,2 0-390,3 0-2538,0 6 4055,2-1 0,-4 2 0,-1-3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0:52.755"/>
    </inkml:context>
    <inkml:brush xml:id="br0">
      <inkml:brushProperty name="width" value="0.04286" units="cm"/>
      <inkml:brushProperty name="height" value="0.04286" units="cm"/>
    </inkml:brush>
  </inkml:definitions>
  <inkml:trace contextRef="#ctx0" brushRef="#br0">40 1 10634,'5'2'2700,"0"0"-2196,-5-2 1311,0 0-1904,0 2 49,-2 4 34,-6 6-67,0 7 23,-2 2 0,1 5 50,4 1-90,0-2 56,3 3 1,2-4-40,0 1 0,0-3-11,0 0 11,2-6-72,3 3-12,4-7-5,2 3-40,1-8 152,0 1 50,-2-3 50,7-3-44,-2 0 5,5-2 50,1 0-55,0 0 50,12 0-50,-9-2-1,5-4 51,-10-2-17,-4-2 79,-3 1-23,1-2-11,-6 0 6,2-3-85,-1-1 63,2-8 27,-2 1-84,-1-6 34,-5 4 5,1 1-44,-1-1 44,-2 4 1,3 0 100,-3 3-62,0 3-44,0 3-39,-3 3 56,-2 3-56,-2 0-6,-3 3 0,-2 2-40,2 0-44,-2 0-241,-3 0-162,4 0-807,2 0-588,0 0 1882,3 2 0,1-1 0,0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03.323"/>
    </inkml:context>
    <inkml:brush xml:id="br0">
      <inkml:brushProperty name="width" value="0.04286" units="cm"/>
      <inkml:brushProperty name="height" value="0.04286" units="cm"/>
    </inkml:brush>
  </inkml:definitions>
  <inkml:trace contextRef="#ctx0" brushRef="#br0">143 133 7593,'3'-3'1254,"-1"1"-575,-2 2 161,0 0-275,0-19-106,0 14-44,0-17-34,0 20-73,0-1 51,0-1-107,0 2 95,0-1 28,0 1 773,0 2-1058,-2 0-18,1 0-16,-3 0 28,1 0-56,-2 0-28,0 0 0,0 0 90,0 0 0,3 0-57,-3 0-27,2 0-6,-1 0-34,-4 0 29,3 0-7,-6 4 7,2 1 5,-3 4-6,0 2-5,4 0 5,-3 1-27,5 0 33,-3 0-6,3 1 1,2 0-79,1-2 33,3 2-10,0-3-63,0 2 74,0-2-28,0 1-74,0-3 24,0 1 77,5 0 46,9 6 5,0-3 28,7 3-23,-6-2-5,0-2 0,0 1 0,-1 1-73,3-6-27,-1 3-7,1-5 51,-3 0 56,1-1 56,2-4-45,1 2 29,1-2-7,1 0-33,2-2 6,0-6-1,3-6 29,-3-6-17,0-4-17,-2 1 33,-3-3-21,-2 1 21,-5 1 6,-3 0 68,-5 4-46,1 0-27,-3 2 50,0 0 45,0-5-6,-3 4-123,-6-3 0,-2 7-6,-8 4-50,4 0 23,-4 4-85,3 0-688,-5 5 78,7 0-1009,0 2-128,7 2 1865,2 4 0,3-2 0,-1 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04.539"/>
    </inkml:context>
    <inkml:brush xml:id="br0">
      <inkml:brushProperty name="width" value="0.04286" units="cm"/>
      <inkml:brushProperty name="height" value="0.04286" units="cm"/>
    </inkml:brush>
  </inkml:definitions>
  <inkml:trace contextRef="#ctx0" brushRef="#br0">119 44 12713,'-7'0'733,"1"0"-531,-3 0-73,4 0-57,-2 0 12,-1 0-44,3 0-1,-2 0-39,0 4-6,1 1 1,-3 4 5,1 2 0,1 2 0,0 1-6,2 3 6,0-1-17,0 2 12,2-1-29,1 3 28,2 0-100,0 12 22,0-9 22,0 6 6,7-11 45,1-2 22,9-1-44,-2-2 10,4-2 23,-1 0 6,1-4 89,12 0-95,-9-5 51,9 0 21,-12-2-4,1 0-7,0-2 6,-3-4-11,2-4 118,3-13-118,-3 6-22,2-11 5,-8 8-34,-1-2 40,-7 0-39,2-1-1,-7 1 46,3 0-51,-3-2-6,0-1 1,0 1-1,0 0-5,-3 2-101,-2 3-135,-4 2 63,-4 8-108,0 1-116,-1 5 172,2 1-442,-3 2-22,0 0-45,0 4-531,3 5 1276,2 5 0,5-4 0,3-3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05.595"/>
    </inkml:context>
    <inkml:brush xml:id="br0">
      <inkml:brushProperty name="width" value="0.04286" units="cm"/>
      <inkml:brushProperty name="height" value="0.04286" units="cm"/>
    </inkml:brush>
  </inkml:definitions>
  <inkml:trace contextRef="#ctx0" brushRef="#br0">69 0 10377,'3'0'1657,"-1"0"399,-2 0-1888,0 2-67,0-1-51,0 3-38,0-4-12,0 4 0,0-3 61,0 1 29,0 0-45,0-2-45,0 2-34,0 0 34,0 1 50,-4 5-44,-1 5-6,-5 5 6,0 7-1,0-1-5,0 5 0,3-4 0,0 3 0,2-6 0,2 3 0,1-5-5,2 1-1,0-3-28,0 2 23,0-4-34,0 1-33,0-5-56,2 1 22,5-4 0,1-3 28,13 1 84,-7-5 100,7 0-38,-6-2-56,2 0-6,-2 0 5,2 0-5,-2 0 6,0 0-6,0 0-6,-3 0 6,2-2 56,-3-2 6,1-3-6,-2-2-51,-3-2 35,3 0-29,-3-4 39,1-1-50,-1-2 6,-2 1 33,-2-3-5,-1 0-29,-2 0 46,0 0-1,0 2 56,0-7-66,-5 7-35,-2-5-5,-8 8 0,0 1-67,-4 1-62,3 0-28,-3 3-156,4 2-118,-2-1-1244,-2 6-140,5-1 1815,-4 4 0,12 0 0,-1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08.395"/>
    </inkml:context>
    <inkml:brush xml:id="br0">
      <inkml:brushProperty name="width" value="0.04286" units="cm"/>
      <inkml:brushProperty name="height" value="0.04286" units="cm"/>
    </inkml:brush>
  </inkml:definitions>
  <inkml:trace contextRef="#ctx0" brushRef="#br0">153 76 7996,'-8'2'896,"2"0"-638,6-2 717,0 0-583,-11 0 22,6 0-89,-7 0-56,10 0 302,2 0-262,-2 0-57,1 0-40,-1 0 662,2 0-756,-2 0-6,1 0 11,-1 0-28,0 0-28,2 0-28,-3 0-39,1 0 73,2 0 34,-5 0-7,3 0-100,-3 0 0,-2 0 0,-1 0 0,-2 4 0,-2 3 0,2 4 0,-2 3-5,4-3-1,3 2-39,1 2 40,3-1-34,-1 2 33,2-4-56,0 0 12,0 1-23,0 0 23,0 1-17,4-1-6,4-2-17,7 2 34,0-4 56,6 4-5,-3-6-68,9 4 73,-2-8 0,6 1 5,2-4-5,1 0-16,-2 0 16,-2-6 28,-6-4-17,-4-5 39,-5-3 96,-3-2-107,-4 0 11,-4-4-50,-1-1 0,-3-3 0,0 1 6,0-13-6,0 14-78,0-5-6,0 15 22,0 5-28,-5 2-66,2 5-102,-2 2-918,-2 2 414,2 0 258,-3 4-605,1 6 1109,2 17 0,3-13 0,-1 6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09.207"/>
    </inkml:context>
    <inkml:brush xml:id="br0">
      <inkml:brushProperty name="width" value="0.04286" units="cm"/>
      <inkml:brushProperty name="height" value="0.04286" units="cm"/>
    </inkml:brush>
  </inkml:definitions>
  <inkml:trace contextRef="#ctx0" brushRef="#br0">182 0 8830,'-11'0'1564,"2"0"-876,9 0 1038,0 0-1418,-19 0 179,12 0-112,-18 0-50,20 0-84,-3 0-107,4 0-55,-1 0 10,0 0-5,-2 0-78,1 0-1,-3 0 1,1 2-6,-4 6-6,2 6 1,-2 8-1,4 3 1,1 3-29,4 1 28,1 2 1,2-2-79,0 0-45,0-2-67,0-5-129,7 0 23,3-8 83,10-2 51,2-5 168,5-2 28,5-3-28,0-2 0,9-6-39,-3-6 39,1-8 6,-2-4 44,-7-3-50,-5 1 146,-11-1-79,-6 0 17,-6 1 17,-2 1-28,0 1-68,-9 4 57,-2 0-62,-11 7 56,2 0-56,0 4-269,3 4-196,5 1-369,0 4-477,4 0-117,3 0-718,1 0 2146,3 2 0,-1-1 0,2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10.191"/>
    </inkml:context>
    <inkml:brush xml:id="br0">
      <inkml:brushProperty name="width" value="0.04286" units="cm"/>
      <inkml:brushProperty name="height" value="0.04286" units="cm"/>
    </inkml:brush>
  </inkml:definitions>
  <inkml:trace contextRef="#ctx0" brushRef="#br0">138 94 8853,'0'-10'2269,"0"2"-1525,0 8 898,0 0-1177,-15-12-208,7 7-38,-11-7 61,12 10-28,2 2-68,0 0-27,3 0-56,-3 0-62,2 0-39,-1 0 6,-3 0-1,-1 0-5,-2 2-11,0 4 0,3 4 5,-3 5-5,5 1-22,0 1 27,3 3-67,2 0-61,0 0 55,0 0-44,0-2 0,0-1 0,2-1-23,3-1-27,5-1 10,2-3 74,5 0 83,1-2-84,3-2 90,4-1-84,0-4 45,4 0 0,-4-2 28,2 0 0,-5 0-17,-2 0 28,-5 0 39,-5 0 325,-3 0-151,-2 0-113,-3-4-44,3-2-5,-5-6-12,5-3-33,-3-1 5,3-3 28,0-15-39,-2 6 0,-1-8 17,-2 12 22,0 3-33,0 4 5,0 1 45,0 5 22,0 0-27,0 4 33,0 1-28,-4 2-56,-2-1 0,-6 1 0,0-1 0,-3 3-6,0-2-207,1 4 56,-1-2-587,2 2-175,-3-2-840,1 1 1759,-3-3 0,8 4 0,3-2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14.011"/>
    </inkml:context>
    <inkml:brush xml:id="br0">
      <inkml:brushProperty name="width" value="0.04286" units="cm"/>
      <inkml:brushProperty name="height" value="0.04286" units="cm"/>
    </inkml:brush>
  </inkml:definitions>
  <inkml:trace contextRef="#ctx0" brushRef="#br0">203 129 8377,'-3'0'1748,"1"0"-707,2 0-839,-9 0-56,4 0 38,-6 0-27,6 0-50,2 0 133,-1 0 142,1 0-41,-2 0-38,3 0-6,-3 0-101,2 0-68,-1 0-60,-1 0-63,0 0 118,2 0-16,-1 0-1,1 0-16,-2 0-1,0 0-89,-2 0-5,-1 0 5,-1 0 0,-1 4-6,-5 7-39,5 3 45,-5 4 0,5-3 0,3-2-5,0 0-12,2 7-22,2-8 33,1 7-27,2-8-1,0 1 17,0-2-50,0 1-11,0-3 22,0 2 22,2-3-106,10 4 84,-1-2 56,8 0 106,-2-1-78,-2-1-28,5 0 0,-3-1 0,0-3-44,11-1 10,-6-2-61,12 0 89,-9 0 6,1-2 0,-3-5 11,-1-2-5,-3-6 50,1 1-50,-3-5 117,5-7-78,-9 0-12,4-5 6,-9 5-27,-4 4 27,-1-2 11,-3 3-11,0 2 393,0-5-365,-3 9 39,-6-6-44,-6 12 44,-8-4 29,-3 2-91,1-1-44,-2 2 0,2 1 0,3 2-252,-2 3-302,8 2 156,2 4-94,9 12-550,3 7-723,2 24 1765,8 17 0,-5-25 0,5 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15.197"/>
    </inkml:context>
    <inkml:brush xml:id="br0">
      <inkml:brushProperty name="width" value="0.04286" units="cm"/>
      <inkml:brushProperty name="height" value="0.04286" units="cm"/>
    </inkml:brush>
  </inkml:definitions>
  <inkml:trace contextRef="#ctx0" brushRef="#br0">158 102 11934,'-15'4'739,"3"-1"-627,3 1-56,1-2-50,0 3 39,-1 1-40,-1 1 35,0 2 21,-2 2 1,0-2-57,1 4 35,-1-2-35,3 2 1,1 0 5,3 1-11,1-1 0,3-2-34,-1 2 29,2-3-1,0 2 1,0-2 5,0 2-40,0 0 40,0-1-5,0 2-57,2-2-22,5 2 84,4 1 129,6-1-45,0-2-11,1 2-23,1-6 12,0 2-57,2-5 51,3-1-50,-2-1 5,3-2-5,-1 0-6,9 0 0,-8-4 5,3-3 68,-13-4 17,-1-5 22,-3 1-73,5-17-39,-5 7-6,3-13-61,-4 9 62,2-2-113,-4 0 62,4 2 50,-7 0 6,0 5 0,0 1 45,-5 4 56,2 3-101,-2 3 106,0 2 18,0 2-29,-6 0-50,-5 0 117,-6 3-162,-3 1-90,1 3 1,1 2-365,1 0-268,2 0-472,1 0 1194,-1 14 0,7-11 0,1 11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16.247"/>
    </inkml:context>
    <inkml:brush xml:id="br0">
      <inkml:brushProperty name="width" value="0.04286" units="cm"/>
      <inkml:brushProperty name="height" value="0.04286" units="cm"/>
    </inkml:brush>
  </inkml:definitions>
  <inkml:trace contextRef="#ctx0" brushRef="#br0">143 32 9957,'0'2'1797,"0"0"-1085,0-2-443,-18 4-95,10 1-130,-15 2 12,13 1 79,-2-1-90,1 2 11,-1 0-56,2 2 0,3 0 0,-2 4 5,3-1-5,-1 1-39,2-1 28,2-1 5,1 0-39,2 0 34,0 3-45,0-3 56,0 5-39,0-5 39,0 5-73,2-3 28,3 3-89,5-2 134,5-1 95,9 0-39,-3-3-56,8 1-5,-9-8-7,2 1-32,0-6 44,-2 2 61,2-2 29,-3 0 11,1 0 33,11-18-89,-7 4-45,7-18 50,-9 6-50,-2-1-11,-5-4 11,-1 2 0,-6 0 50,-3 1-16,-3 3 22,-2 1 34,0 4-90,-2-2-68,-5 6 68,-6-1-5,-4 3 44,-3 3-89,0 2-230,1 5-40,-1 2-582,3 2-761,-5 0 1663,0 18 0,8-14 0,0 14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54.068"/>
    </inkml:context>
    <inkml:brush xml:id="br0">
      <inkml:brushProperty name="width" value="0.04286" units="cm"/>
      <inkml:brushProperty name="height" value="0.04286" units="cm"/>
    </inkml:brush>
  </inkml:definitions>
  <inkml:trace contextRef="#ctx0" brushRef="#br0">10 27 7738,'-6'0'2538,"2"0"-2045,4 0 1232,0 0-1422,0-2-23,0 2-68,0-2-49,0 0-1,0 1-72,0-3 22,0 4 22,0-4 17,0 4-44,0-4-23,0 3-51,0-3 12,0 4-73,0-2 28,0 14 0,0 2 56,0 15-50,0 0 11,0 2 128,0-2-72,0-1-17,0-1-22,2-3-34,-1 1-34,3-5 23,-3-1 11,1 1 0,-2-4-6,0 3 6,0-5 17,0 1 17,0-1-29,0-3-5,0 0 6,0-4 5,0-3 28,0-2-39,0 0 0,0-1-565,0 1 33,0 0 5,2 0-599,1 4-291,2 1-1775,0 0 3192,-1 0 0,-1-5 0,-1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17.667"/>
    </inkml:context>
    <inkml:brush xml:id="br0">
      <inkml:brushProperty name="width" value="0.04286" units="cm"/>
      <inkml:brushProperty name="height" value="0.04286" units="cm"/>
    </inkml:brush>
  </inkml:definitions>
  <inkml:trace contextRef="#ctx0" brushRef="#br0">187 0 8410,'0'10'2336,"0"-2"-1949,0-8 1484,0 0-1591,-2 0-39,1 0-45,-3 0 0,4 0 5,-3 0 208,3 0-286,-2 0-11,2 0-5,-3-2-40,1 1-28,2-3-33,-5 4-1,3-2-5,-3 2 0,0 0-61,0 0 44,0 0-34,-2 0 18,1 0-130,-5 0 57,1 0 28,-5 6 10,0 3-27,0 7 50,1 2-50,1 1 39,1 1 0,2 3 45,2-1-84,4 0 5,1 2 17,3 1 40,0 1 27,0-1-50,0 1-56,0-4 39,0 2-33,0-3-168,3-6 5,1-2 90,4-4-40,4-2 107,1-1 101,4-3 11,2-1-6,6-2 1,2 0-29,5 0-6,0 0 35,3-4-79,-3-5 78,0-5 12,1-11 33,-9 5 68,0-6-29,-14 7 6,-3 0-5,-4-2-18,-1-13-61,-2 6 0,0-12-308,0 11 179,0 0 95,-2 1-638,-3 5 342,-3 5 78,0 7-722,-3 7 974,-17 4 0,15 0 0,-11 2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18.694"/>
    </inkml:context>
    <inkml:brush xml:id="br0">
      <inkml:brushProperty name="width" value="0.04286" units="cm"/>
      <inkml:brushProperty name="height" value="0.04286" units="cm"/>
    </inkml:brush>
  </inkml:definitions>
  <inkml:trace contextRef="#ctx0" brushRef="#br0">54 116 14152,'-4'0'-151,"-4"0"151,3 4 0,-4 3-6,3 4-11,-1 2-22,2 2 39,0 1-6,3 4 1,-1 0-46,3 0-5,0 2-212,0-6 105,0 3-106,0-5 124,0-1-96,7 0 207,1-6-72,11 4 106,1-6 11,7 1-11,1-4 123,1 0-22,1-2 0,-1 0 56,-4-2 22,6-12-17,-14 1-55,3-11-51,-10 7-23,0-1-27,-2-2-6,1-2 56,-3 0-56,-2-6-56,-1 2 56,-3-2 34,0 3-51,0-7-22,-9 10 78,0-3 73,-10 11-39,-1 4-62,0 5-67,-13 1-179,11 4 151,-9 0-292,12 4-49,1 6-169,6 9-459,5 7-806,4 1 1859,3-2 0,0-11 0,0-7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19.995"/>
    </inkml:context>
    <inkml:brush xml:id="br0">
      <inkml:brushProperty name="width" value="0.04286" units="cm"/>
      <inkml:brushProperty name="height" value="0.04286" units="cm"/>
    </inkml:brush>
  </inkml:definitions>
  <inkml:trace contextRef="#ctx0" brushRef="#br0">108 1 9027,'6'0'1691,"-2"0"-1411,-4 0 2398,0 0-2645,-2 0-33,-3 0 6,-3 0 0,-4 3 5,2 2-11,-2 4 5,2 0 1,0 0-6,0 2-6,3-2 6,0 4-16,2-2 10,0 2 0,0 1 1,0-1-34,2 2 39,1-1-40,2 3 7,0-1-12,0 2 45,0-1 6,0 1 33,0 0-34,0-1 1,4 1 0,2-2-1,4 1-5,0-3 0,-1-1-89,1-2-18,0-2 90,2 0-33,-2-4 44,2 0 12,-2-4 22,2 1 39,1-2-28,4 0-39,-2 0 34,11 0-34,-9-4 84,6-1-39,-10-6-45,1 0 28,-1-4 84,6-9-45,-6 3-61,4-8 55,-7 5-55,-1 2 39,-1 0 173,-1 2-22,-4 4-90,1 1 6,-3 4 51,1-2-96,-2 2-11,0-7-50,0 4 27,0-1-16,-2 2 22,-3 6 6,-3-4 28,-4 6-68,0-1-105,-12 0-7,7 3-55,-9-3-124,11 3-268,0 1-141,3 0-55,3 2-567,-1 0 1317,0 0 0,4 0 0,2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27.597"/>
    </inkml:context>
    <inkml:brush xml:id="br0">
      <inkml:brushProperty name="width" value="0.04286" units="cm"/>
      <inkml:brushProperty name="height" value="0.04286" units="cm"/>
      <inkml:brushProperty name="color" value="#E71224"/>
    </inkml:brush>
  </inkml:definitions>
  <inkml:trace contextRef="#ctx0" brushRef="#br0">54 103 7962,'-11'2'1564,"3"0"-1032,8-2 1400,0 0-1596,0-2-95,-3 0-62,3-3-72,-4 3 94,3-2-72,-1 1 140,0-1-107,-1-3 57,-2 3 83,2-3-123,-1 3 0,1-1-5,1 3-40,-1-2-10,3 3-18,0-1-100,0 1-6,0 0 16,0-1 1,0 0-17,0 2-5,0-2 5,0 0-12,0-1 7,0-1 5,7-3 0,1 2 0,7-1-6,0 2 1,-1-1 5,1 3-6,-2 0-39,1 2 40,-6 0-46,3 0 18,-5 0-7,3 0-72,-3 0 12,3 0 38,-4 0 28,5 0 29,0 4-1,0 1 1,0 2-1,3 3-78,-6-5-62,4 4-5,-8-5 45,-1 0 5,1 1-22,-3-1 44,2 3-133,-2 4 105,0 0 46,0 3 61,0-2 196,0 2-17,-2-1-112,-3 3 6,-5-3-12,-9 4-55,3-3 5,-3 4-11,7-5 6,2-2-6,0 2 0,2-4 0,-1 0-6,4 0 6,0-5-33,-2 5 33,6-6-6,-5 3-100,3-4 33,-2 5-11,0-3 22,0 3-5,0-3-28,2 1-34,1-1-50,2-1-17,0-1-706,0-2 907,2 0 1,3 0-6,3 0 5,2 0 35,2 0-35,0 0 1,3-2 27,-2 1-33,1-3 6,-4 4-6,0-2 6,-1 2-6,-1 0 11,0 0-6,1 0 1,-4 0 0,3 0-1,-4 0 1,1 0 61,-2 0 572,-1 0-275,-2 0-118,0 2-139,0 6-46,0 6 79,0 8-56,0 2-39,0 1 22,-2 11-27,-1-13 32,-4 9-27,2-19-39,0 0 33,0-6-39,3-1 6,-3-1 94,0-3 57,-2 2-62,-3-1-61,-3 3-23,-3-1-11,-4 3 17,-3-3-17,1 2-45,0-5-61,5 2-73,2-3-381,3 1-34,7-2-375,0 0-650,5 0 432,0 0-2314,5 0 3501,2 0 0,-1 0 0,1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29.097"/>
    </inkml:context>
    <inkml:brush xml:id="br0">
      <inkml:brushProperty name="width" value="0.04286" units="cm"/>
      <inkml:brushProperty name="height" value="0.04286" units="cm"/>
      <inkml:brushProperty name="color" value="#E71224"/>
    </inkml:brush>
  </inkml:definitions>
  <inkml:trace contextRef="#ctx0" brushRef="#br0">15 41 8707,'0'-3'2695,"0"1"-707,0 2-1618,0-10-157,0 8-57,0-8 12,0 10-11,0 0-62,0-2-27,0 2-152,0-2 78,0 0 0,0 1-5,0-1 0,2 2 11,5-2-6,6 2-27,2-2-85,4 2 6,-4 0 17,2 0-79,-4 0 62,-3 0 40,-5 0 27,-1 0 0,-3 0-89,1 0 139,-2 0 6,0 4 1,0 5-12,0 4 5,0 5-5,0 0 0,0-1 0,0 1 0,0-2 0,0-3 0,0 0 0,0-4-5,0 0-29,0-1 34,0-3 67,-2 2 135,-1-5-169,-2 2 7,0-3-24,-2 3-10,-1-4 5,1 4-11,-3-1 0,3 1 6,-5 2-1,3-3-5,2 3-50,5-5 50,2 1-498,0-2 498,5 0 0,0 0 5,5 0-5,2 0 0,0 0 0,3 2 0,-2 0 0,1 4 0,-1 1 11,1 2-5,-1 0 0,-1 0-1,-4 2 46,-4-2 111,-1 2 56,-3-2-72,0 2-12,0 0-27,0 4-51,0 3-11,0 2-45,0 2 33,0-2 130,-9 8-40,2-9-6,-7 3-21,4-9 16,3-6 28,0-3-6,2 0-16,-2-3-18,-1 1-49,-4-2-11,-7 0-40,0 0 11,-3 0-6,5 0 1,5 0 28,0 0-34,4 0 0,3 0-270,1 0-435,3 0-667,-1 0-309,2 0 1681,9 0 0,-7 0 0,7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31.887"/>
    </inkml:context>
    <inkml:brush xml:id="br0">
      <inkml:brushProperty name="width" value="0.04286" units="cm"/>
      <inkml:brushProperty name="height" value="0.04286" units="cm"/>
      <inkml:brushProperty name="color" value="#E71224"/>
    </inkml:brush>
  </inkml:definitions>
  <inkml:trace contextRef="#ctx0" brushRef="#br0">45 18 9038,'5'0'1585,"0"0"-1182,-5 0 421,0 0-662,0-4-16,0 3 123,0-3 95,0 4 1070,0 0-1177,0-2-61,0 2 67,0-2-257,0 0 5,0 1 1759,0-1-1898,-5 2-12,2 0 22,-4 0 62,2 0 56,2 0 0,-1 4 0,3 3 0,-3 4-6,1 5 6,1-1 0,-3 5-5,3-2 5,-1 4-6,-2-2 1,5 4 5,-2-1-6,2 1 6,0-2 6,0 0-6,0 8 0,0-8 0,0 4-6,0-13 6,0-2-6,0-4-72,0-1 44,0-2 29,0-1-1,0-1-61,0 0-39,0-2-34,0 2 11,0 0-34,0-1-78,0 1-229,0 0-158,0 0 628,0 16 0,0-12 0,0 10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32.932"/>
    </inkml:context>
    <inkml:brush xml:id="br0">
      <inkml:brushProperty name="width" value="0.04286" units="cm"/>
      <inkml:brushProperty name="height" value="0.04286" units="cm"/>
      <inkml:brushProperty name="color" value="#E71224"/>
    </inkml:brush>
  </inkml:definitions>
  <inkml:trace contextRef="#ctx0" brushRef="#br0">0 0 9537,'11'0'2290,"-2"0"-1954,-9 0 2672,0 0-3008,0 2 6,0 8-1,0 5 6,0 11 17,0-1-28,0 5-5,0-1 5,0-2 0,0 1 5,0-5 7,0-1-12,2-2 11,-1-4-6,1-1-5,0-4 0,-1 2 0,1-4 0,-2 6-5,0-5-34,0 3-101,0-5-17,0 1-129,0 0-55,0 2-124,0 0-1238,0 12-576,2-7 2279,3 7 0,-2-15 0,1-2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33.848"/>
    </inkml:context>
    <inkml:brush xml:id="br0">
      <inkml:brushProperty name="width" value="0.04286" units="cm"/>
      <inkml:brushProperty name="height" value="0.04286" units="cm"/>
      <inkml:brushProperty name="color" value="#E71224"/>
    </inkml:brush>
  </inkml:definitions>
  <inkml:trace contextRef="#ctx0" brushRef="#br0">69 23 9974,'3'0'2655,"-1"0"-740,-2 0-1579,-6-8-51,2 6-66,-6-8-51,5 9-16,3 0 16,0 1-23,2 0-50,-3 0-50,3 0-39,-2 0 16,2 0-22,-3 0-5,3 0-40,-2 0 11,2 0-11,-2 0 40,1 0 5,-3 0 33,1 9-33,-2 6 0,-2 9 0,1 3-5,2 1-1,1-1 1,3 2-1,0-3-5,0 1 5,0-2 6,0-3-5,0-3-1,0-3 0,0-1-10,0 3-29,0-6-106,0 1-85,3-5-89,-1-1 157,3 2-325,2 2-386,1 0-4868,4 14 5747,-6-11 0,0 5 0,-6-15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35.401"/>
    </inkml:context>
    <inkml:brush xml:id="br0">
      <inkml:brushProperty name="width" value="0.04286" units="cm"/>
      <inkml:brushProperty name="height" value="0.04286" units="cm"/>
      <inkml:brushProperty name="color" value="#E71224"/>
    </inkml:brush>
  </inkml:definitions>
  <inkml:trace contextRef="#ctx0" brushRef="#br0">119 36 13054,'-5'-15'857,"0"1"-644,5 14-51,0-4-22,0 3-89,0-1-51,7 2 0,1 0-6,4 0-5,0 0-28,-2 0-12,-2 0 6,-1 0-16,-2 0-34,-2 4 89,-1 1-11,-2 6-39,0-2 6,0 4-12,0-1 62,0 1 101,0 0-17,0 2-84,-2 1 90,-5 2-18,-6-1-21,-2 1-51,-4 0 0,1 2-6,-2-2-22,3 1 34,-9 3-6,12-7 0,-5 0-11,12-9-68,4-4-50,1 0 124,2-2-298,0 0 298,2 0 5,3 0 0,5-4 0,2-1 5,5-3 7,-1-1-7,1 2-5,-3 1 6,-1 3-6,-1 1 0,-2 2-6,-3 0 6,1 0-5,-1 0-1,-2 0-5,4 2 11,-3 4 28,1 4 45,-2 5 16,0 1 1,0 1 39,-3 3-29,1 0-88,-3 4 94,0-1 23,0 1-118,0-2 123,0 0 6,0-1 96,-7 6-130,-1-9-5,-7 3 39,0-10-51,3-4-32,-2-3 38,1 0-33,0-4 117,-3 2-173,5-2 44,-3 0-39,6 0-5,3 0 27,3 0-2122,2 0 1210,11-5-1944,3-3 2823,8-7 0,-9 7 0,-4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38.083"/>
    </inkml:context>
    <inkml:brush xml:id="br0">
      <inkml:brushProperty name="width" value="0.04286" units="cm"/>
      <inkml:brushProperty name="height" value="0.04286" units="cm"/>
      <inkml:brushProperty name="color" value="#E71224"/>
    </inkml:brush>
  </inkml:definitions>
  <inkml:trace contextRef="#ctx0" brushRef="#br0">1 1 8181,'2'0'2263,"1"0"-997,-3 0-1048,2 0-16,-2 0 123,2 0 3114,-2 0-3439,0 5 0,0 7 6,3 8-6,-1 4 0,5 3 5,-1 0-5,1 1 34,-4-1-34,1 2 0,-3-3 33,1 1-27,-2-5 5,0 0-5,0-8 5,2-1-11,-1-9 0,1 0 0,0-4-6,-2 0-5,3 0-106,-1 0-141,-2 0-118,3 0-217,-3 0-415,0 2-863,0 5 1871,0 4 0,0-3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00.482"/>
    </inkml:context>
    <inkml:brush xml:id="br0">
      <inkml:brushProperty name="width" value="0.04286" units="cm"/>
      <inkml:brushProperty name="height" value="0.04286" units="cm"/>
    </inkml:brush>
  </inkml:definitions>
  <inkml:trace contextRef="#ctx0" brushRef="#br0">1 27 10018,'0'5'2443,"0"-2"-1850,0-3 589,0 0-841,0-3-16,0 2-39,0-3-101,0 4-68,0-2-43,0 1-198,0-1 85,0 0-29,0 2 68,0-2 0,4 0 6,6-1 0,5 1-1,5-2 6,-1 3-11,1-2 0,-2 2 0,-4-1 0,-4 2 6,-3 0-6,-2 0 0,0 0-6,0 0-5,0 0-39,2 0 39,-2 0 5,5 0-5,0 0 5,-2 0 6,1 0 0,-6 0 0,1 0 0,-3 0 0,1 0-201,-2 0 161,2 0 35,-1 0-29,1 2 23,0 1 5,-1 1-66,1 2 21,0 1 1,-2 2-40,3 0 45,-1 2 45,-2 2 6,3 3 67,-1 1-17,-2 3-11,5 0-40,-5 2 46,5 3-51,-5-3 0,5 2 11,-3 8-6,1-5 1,1 5 0,-3-6-6,3-1 0,-3 3 0,1-1 0,0 4 0,-1 10 5,3-7 1,-1 10-1,0-12 1,1 1-6,-1-2 0,2 0 6,-1 0-6,1-2-6,0 1 6,0-3 0,0 4 6,2-4-1,-1 3-5,3-1 0,-4 4 0,5-1 0,-3 1 0,1-2-5,1 0 5,-3 0 5,3 2-5,-3 0 0,3 2 0,-4 3-5,5 2-29,-3 0 34,3 4-6,-2-4 1,1 4 5,-1-4-11,-1 6 5,3-1 0,-3 3 6,3 1 0,0 2 0,2-2-5,-4 3 5,4-3 0,-3 22 0,2-18 0,-1 16 0,-3-23-11,-2 1 22,2-3-11,-2-2 0,2 0-11,0-2 11,-1 0 0,1 1 0,0 2 0,-1-1-6,1 2 0,-5-4 6,3 0-5,-3-1-1,1-1 1,-1 4 5,1 0 0,-3 4 0,5-1 0,-3 1 0,1-1 0,1-1 0,-1 0-6,2 2 6,0-3 0,0 1 0,0-4 0,2 19 0,-2-10 0,2 15 0,-4-15 6,2-2-6,-5-5-6,4-3 6,-1-1-6,2 0 1,0 1-6,2 3 11,1 1 0,-1 1 0,3-2 0,-3 0 0,1-2-6,1 3-28,-3 0 34,3 5 0,-1-3 17,-1-1-11,3-2-6,-5 0 0,2 0 0,0 3 0,-1-3 0,3 0 5,-3-5 7,3 13 21,-4-14-33,2 9 0,-2-16 0,0 1 0,0 1 0,0 3 0,0 3 0,0-1 6,0-1 5,0 10-5,0-11 44,0 7-50,-1-11 6,4-3-6,-3 2 11,4-3-6,-3-1 1,1-3 0,-2-2 16,2 5-16,-4-7 27,4 5-33,-7-11 6,5-2-6,-3 1 0,1-1 5,-1 0 1,0 3 0,-1-3-1,1 1-5,-2-5 0,0-3 6,0 1 11,0-4 2246,0 2-2107,-2-2-122,-7 0-34,-7 0-6,-6 0-50,-3 0-84,1 0-50,-1 0-202,3 0-106,-2 6-68,4 3-308,-4 9-1181,-8 8-6743,-1 2 8798,-11-1 0,22-12 0,2-7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39.131"/>
    </inkml:context>
    <inkml:brush xml:id="br0">
      <inkml:brushProperty name="width" value="0.04286" units="cm"/>
      <inkml:brushProperty name="height" value="0.04286" units="cm"/>
      <inkml:brushProperty name="color" value="#E71224"/>
    </inkml:brush>
  </inkml:definitions>
  <inkml:trace contextRef="#ctx0" brushRef="#br0">89 49 9671,'-3'-5'2117,"1"1"-1618,2 4 789,0 0-874,-7-11-89,6 8-17,-8-11-134,6 13-12,0-2 57,-1 2-7,1-1-55,-2 2-33,3 0 16,-3 0-17,5 0-16,-5-2-46,5 2 1,-4-2-57,3 2 63,-3 0-63,3 0 29,-1 0-23,0 0-11,1 0 0,-1 0-67,2 0-56,-2 0 100,1 0 23,-1 0 45,0 11-11,-1 6-34,0 14 0,-1 18 0,3-9 0,-1 11 5,2-18-5,0-2 0,0-4-5,0-5-1,0-4-5,0-1 11,0-7-56,0 2-118,0-7 57,0 1-96,0 1-118,0 0-134,0 1-1629,7 9-718,-1-2 2812,4 1 0,-5-8 0,-3-6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40.266"/>
    </inkml:context>
    <inkml:brush xml:id="br0">
      <inkml:brushProperty name="width" value="0.04286" units="cm"/>
      <inkml:brushProperty name="height" value="0.04286" units="cm"/>
      <inkml:brushProperty name="color" value="#E71224"/>
    </inkml:brush>
  </inkml:definitions>
  <inkml:trace contextRef="#ctx0" brushRef="#br0">15 27 10696,'3'0'2437,"-1"0"-612,-2 0-1556,0-10 17,0 8-17,0-8-17,0 10 190,0 0-285,0-2-50,0 1 83,0-1-190,-2 2-45,1 0 6,-1 0-28,0 0-56,1 0 50,-1 0 73,0 4 5,1 7 29,-3 5-28,3 8-6,-1 1 0,2 4 0,0-2 0,0 3 0,0-1 0,0 2 0,0-2 0,0 2 0,0-6 0,0 3-6,0-8 0,0 2 6,0-8 0,0-1 0,0-7 6,0-1 0,0-1-6,0-4 11,0 2-11,0 0-101,0-1-106,0 3-168,0 0-158,0 3-217,0 4-583,0 4-1507,0 3 2840,0 0 0,0-6 0,0-6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43.975"/>
    </inkml:context>
    <inkml:brush xml:id="br0">
      <inkml:brushProperty name="width" value="0.04286" units="cm"/>
      <inkml:brushProperty name="height" value="0.04286" units="cm"/>
      <inkml:brushProperty name="color" value="#E71224"/>
    </inkml:brush>
  </inkml:definitions>
  <inkml:trace contextRef="#ctx0" brushRef="#br0">15 1 6753,'-8'7'426,"2"-1"-91,6-6 1026,0 0-940,0-2-130,0 2 2571,0-2-3573,0 0-510,4 1-1546,1-3 2767,7 4 0,-6-2 0,1 2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44.905"/>
    </inkml:context>
    <inkml:brush xml:id="br0">
      <inkml:brushProperty name="width" value="0.04286" units="cm"/>
      <inkml:brushProperty name="height" value="0.04286" units="cm"/>
      <inkml:brushProperty name="color" value="#E71224"/>
    </inkml:brush>
  </inkml:definitions>
  <inkml:trace contextRef="#ctx0" brushRef="#br0">266 36 8830,'0'-8'1944,"0"3"-1596,0 5 542,0 0-638,0-4-11,0 3 34,0-3-68,0 2-61,0 1 33,0-3 56,0 4-50,0-4 0,0 3 386,0-1-521,-2 2 6,1 0 51,-1 0-57,0 0-5,1 0-40,-3 0 29,3 0-28,-3 0 33,1 0-34,-2 0 7,0 0 38,3 0-44,-3 0-1,2 0 46,-1 0-46,-1 0-5,0 0-56,0 0 51,0 0-7,0 0-27,-2 0 39,1 0 0,-1 0 0,2 0 6,0 0-6,1 0 0,-1 0 0,0 0 0,0 0 101,-2 0-96,1 0 29,-3 0-34,4 0 5,-3 0-5,1 2 0,2 1 12,-2 1-12,2-1 5,-2 1 1,1-4-6,-1 4 0,2-1 0,0-1 0,0 2 5,0-2-5,-2 3-5,2-1-1,-4-1-50,3 1 56,-1-4 6,2 4-1,2-4 1,-1 4-6,3-3 6,-1 1-6,2-2-1025,0 0 459,5-4-408,7-3-1261,4-6 2235,5-3 0,-10 6 0,-2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1:59.374"/>
    </inkml:context>
    <inkml:brush xml:id="br0">
      <inkml:brushProperty name="width" value="0.04286" units="cm"/>
      <inkml:brushProperty name="height" value="0.04286" units="cm"/>
      <inkml:brushProperty name="color" value="#E71224"/>
    </inkml:brush>
  </inkml:definitions>
  <inkml:trace contextRef="#ctx0" brushRef="#br0">74 40 10662,'0'-3'779,"0"1"-723,0 1 67,0 0 56,0-3-33,0 4 5,0-4-50,0 3 107,-2-1-46,1 0-33,-3 0-84,3-1 16,-3 1 40,3 0-56,-3 2 5,1-4-11,0 4 34,-1-2-22,4 2 16,-5 0-6,5 0 23,-2 0-11,-1 0-17,3-2-17,-2 1 1,2-1 206,0 2-173,-3 0-23,3 0 6,-2 0 11,2 0-16,-2 0-1,1 0-44,-1 0 173,2 0-179,-2 0 6,1 0-1,-3 0 29,3 6-29,-3 3-5,3 9 0,-1 2 12,0 4-12,1 1 5,-3 3 1,3-2-1,-1 2-5,2-6 0,0 0-5,0-2-1,0-6 1,0-2 5,0-5 0,0 0 0,0-5-12,0 2 7,0-3-8408,0 1 8413,2-2 0,-1 0 0,1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00.306"/>
    </inkml:context>
    <inkml:brush xml:id="br0">
      <inkml:brushProperty name="width" value="0.04286" units="cm"/>
      <inkml:brushProperty name="height" value="0.04286" units="cm"/>
      <inkml:brushProperty name="color" value="#E71224"/>
    </inkml:brush>
  </inkml:definitions>
  <inkml:trace contextRef="#ctx0" brushRef="#br0">35 40 8730,'-8'-4'1753,"1"0"-1249,7 4 1149,0 0-1144,-4-14-100,3 10-129,-4-9-45,5 13 169,0 0-332,-2 0 7,2 0-68,-3 0 0,3 0-67,-2 0 0,2 0-45,-2 0 101,2 0 84,0 6 12,0 3-12,0 9-79,0 4 29,0 2-29,0 5 1,0-2 33,0-1-33,0-3-1,0-6-5,0-3 6,0-6-6,0-1 0,0-5-73,0 2-100,0-3-203,0 1-184,0 0-16,2 0-444,5 4-643,3 1 1663,3-2 0,-6-1 0,-2-4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01.223"/>
    </inkml:context>
    <inkml:brush xml:id="br0">
      <inkml:brushProperty name="width" value="0.04286" units="cm"/>
      <inkml:brushProperty name="height" value="0.04286" units="cm"/>
      <inkml:brushProperty name="color" value="#E71224"/>
    </inkml:brush>
  </inkml:definitions>
  <inkml:trace contextRef="#ctx0" brushRef="#br0">16 0 14191,'-3'0'1008,"1"0"-492,2 0-466,-3 0-50,3 0-33,-2 0-18,-1 0 1,3 0 50,-2 0 0,2 0 89,0 6-44,0 6 0,0 10-34,0 5 23,0 6-29,0-2 1,0 4-6,0-3 6,0 1-6,0-4 11,0-3-11,0-4 5,0-2 1,0-6 0,0 1-6,0-6 0,0 0 0,0-1-6,0-1-112,0 2-83,0-2-63,0 1-94,0-3-113,0 3-94,0-3-376,0 2-639,4-5-1904,2 0 3484,1-2 0,-2 0 0,-3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05.008"/>
    </inkml:context>
    <inkml:brush xml:id="br0">
      <inkml:brushProperty name="width" value="0.04286" units="cm"/>
      <inkml:brushProperty name="height" value="0.04286" units="cm"/>
      <inkml:brushProperty name="color" value="#E71224"/>
    </inkml:brush>
  </inkml:definitions>
  <inkml:trace contextRef="#ctx0" brushRef="#br0">94 49 8125,'-8'0'2168,"2"0"-1855,6 0 735,0 0-595,-9-2-66,5 2-112,-6-4-46,6 3-33,3-1-33,-1 0-107,0 0 33,-1-2-16,-2-1 0,0 1 128,0 1-38,1-1-90,-1 4-12,0-2 68,2 0-17,1 1 28,2-3-50,0 4 5,0-2-95,0 0 0,0 2-353,0-2 347,2 2 6,3 0-5,5 0-1,0 0 1,0 0-7,-1 0 7,-3 0-1,1 0 1,-2 0-29,0 0 23,0 0 5,2 2-39,-2 0 45,4 2-5,-1 1-6,2-1-68,0 1 74,2-1-1,-4 1 0,3-3-50,-5 2 45,-1-4 6,-1 2-35,-3 0 1,3-1 6,-3 1 16,3 0-34,-3-2-10,1 2-62,-2 0-1,0 1 18,0 1 0,0-1 44,0 1 62,0 0 174,0 1-40,0 5-50,0-4-34,0 2-5,0-4-34,0 1 23,0-1-28,0 1 72,0-1 45,-7 2-89,3 1-29,-7 0 35,3 0-7,-2-3-27,1 2 5,-1-1-11,2 2 6,1-3-1,2-1 1,0 1 5,2-2-11,-1 0 0,3 0-11,-1-2-700,2 0 716,2 0 6,3 0-5,3 0 0,0 0-1,1 0-5,-1 0 11,-1 0-5,0 0-6,-2 0 0,2 0 6,-1 0-1,1 0-5,-2 0 0,-2 2 0,3-1 0,-3 3 0,5-4 6,-4 4-1,1-3-5,0 3 0,-2-2 0,1 3-5,-3-3-34,1 2 39,-2-2-6,0 3 6,0 1 39,0-1-39,0 4 0,0-5 0,0 3 34,0-1 5,0-1 67,0 4 74,0-3 49,0 3 57,0 4-197,0-3-16,0 3-22,0-5 21,-4 1-27,1 0-11,-7-2-29,3 1 51,-3-3 12,4 2 55,2-5-17,2 0-67,-1-2-33,-4 0 50,1 2-50,-3-1-1,1 1 29,-1 0-12,-6-2 62,5 2-28,-5-2-56,8 0 6,0 0 5,-1 0-5,3 0-1,-2 2 40,2-2-39,2 2 55,1-2 13,2 0 15,-2 0-16,1 0-23,-1 0-50,0 0 34,1 0-28,-3 0 5,1 0-11,-2 0 0,0 0-11,1 0-23,-1 0-11,0 0-16,0 0-57,0 0-135,2 0-211,1 0-1620,2 4-1209,0-1 3293,0 2 0,0-3 0,0-2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07.342"/>
    </inkml:context>
    <inkml:brush xml:id="br0">
      <inkml:brushProperty name="width" value="0.04286" units="cm"/>
      <inkml:brushProperty name="height" value="0.04286" units="cm"/>
      <inkml:brushProperty name="color" value="#E71224"/>
    </inkml:brush>
  </inkml:definitions>
  <inkml:trace contextRef="#ctx0" brushRef="#br0">104 1 8175,'-5'0'1659,"0"0"-1486,5 0 309,0 0-281,-13 0-145,8 0 34,-11 0 117,11 0-33,2 0-57,-1 0-44,3 0 28,-1 0-6,0 0-39,1 0 11,-1 0 118,2 0-45,-2 0 62,2 0 73,-3 0 16,1 0-56,2 0-50,-5 0 5,5 0-44,-5 0-51,5 0-28,-5 0 73,3 0-28,-3 0 0,2 0 34,1 0 616,2 0-774,-2 3 7,1 6-1,-1 7 1,2 4 5,0 2 0,0 2-6,0-1 6,0-1-6,0-2-5,0-2 11,0-3-11,0 0 5,0-3-27,0-3 33,0-3-39,0-2 33,0 1-117,0-1-152,0 1-83,0 1-202,0-1-1541,0 5 175,4-2 1926,0 1 0,1-5 0,-3-2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08.309"/>
    </inkml:context>
    <inkml:brush xml:id="br0">
      <inkml:brushProperty name="width" value="0.04286" units="cm"/>
      <inkml:brushProperty name="height" value="0.04286" units="cm"/>
      <inkml:brushProperty name="color" value="#E71224"/>
    </inkml:brush>
  </inkml:definitions>
  <inkml:trace contextRef="#ctx0" brushRef="#br0">0 0 7744,'8'0'2582,"-1"0"-2100,-7 0 3915,0 0-4358,0 10 45,0 4-79,0 15 35,0 0-35,0 4 1,0-4-1,0-2 1,-2-3 28,1-4-34,-1 0 0,2-2 0,0-3-6,0 1-28,0-3-55,0 0-174,0-2-219,0 2-56,0-5-514,0 2 21,4-5-1730,2 1 2761,4-3 0,-5-1 0,0-2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55.068"/>
    </inkml:context>
    <inkml:brush xml:id="br0">
      <inkml:brushProperty name="width" value="0.04286" units="cm"/>
      <inkml:brushProperty name="height" value="0.04286" units="cm"/>
    </inkml:brush>
  </inkml:definitions>
  <inkml:trace contextRef="#ctx0" brushRef="#br0">80 89 9122,'-9'0'1921,"3"0"-1327,6 0 246,0 0-431,-15 0-101,11 0-33,-14 0-91,18 0-139,-3 0-45,3 0 0,-2 0-50,2 0 33,-5 0 17,3 0 6,-1 8-6,-2 4 16,3 10-16,-1 1-5,1 1-46,2-2-27,0 0-6,0-2-50,0 0 72,4-2-39,4-1-61,9-1 39,1-1 117,6-3-123,0-3-285,4-5 414,4-2 50,0-2-5,2 0 45,3-10-40,-4-2 62,-2-12-11,-8-1-6,-6-1-17,-8-3-16,-4 2-23,-3-1-33,-2-1-1,-4-10-111,-6 10-51,-7-5-5,-8 16 162,0 7 0,-2 2-179,5 7-91,0 0-43,-6 2-46,6 6-296,-4 7-364,9 12 1019,4 16 0,5-19 0,4 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09.193"/>
    </inkml:context>
    <inkml:brush xml:id="br0">
      <inkml:brushProperty name="width" value="0.04286" units="cm"/>
      <inkml:brushProperty name="height" value="0.04286" units="cm"/>
      <inkml:brushProperty name="color" value="#E71224"/>
    </inkml:brush>
  </inkml:definitions>
  <inkml:trace contextRef="#ctx0" brushRef="#br0">5 1 10175,'0'5'2560,"0"-1"-1994,0-4 2279,0 0-2946,-2 0 84,2 6 17,-3 1 90,3 12-45,0 4-45,0 6 5,0 6-5,0-1 6,0 1 5,0 0-11,0-4 6,0 2-1,5-4 29,0 0-34,3-5-6,1-1 6,-1-4-11,-1-5 6,1-1-35,-4-6 7,-1-1-57,2-4-128,-5 2-96,5-3-95,-5 3-342,4-4-301,-1 2-1178,2-2 2230,0 0 0,-2 0 0,-1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15.678"/>
    </inkml:context>
    <inkml:brush xml:id="br0">
      <inkml:brushProperty name="width" value="0.04286" units="cm"/>
      <inkml:brushProperty name="height" value="0.04286" units="cm"/>
      <inkml:brushProperty name="color" value="#E71224"/>
    </inkml:brush>
  </inkml:definitions>
  <inkml:trace contextRef="#ctx0" brushRef="#br0">94 102 7946,'0'-5'1960,"0"1"-1590,0 4 504,0 0-426,-7-8-129,6 5-202,-6-8 231,5 7-135,1-3-112,-3 2 61,3-1 73,-3 2-100,3-1 83,-3 1-123,3 1-5,-3-1 33,1 4-28,1-4 68,-3 3 10,5-2 40,-5 2 28,3-1-51,-1 0-66,-1 2 27,1-6-78,-2 5 16,2-5 12,-1 5-17,3-1-22,-1 2 0,2 0-68,-2 0 1,1 0-69,-3 0-32,3 0 5,-1 0 6,2 0 95,-2 2 145,2 9-66,-3 5-29,3 10-44,0 5 27,0 3 1,0 1-34,0 1 11,0-1-11,0 0 18,0-3-13,0-2 1,0-5-6,0-3 0,0-4 0,0-5-11,0-2-1,0-4-22,0-3-16,0 0-45,0-3-605,0 1 240,0 0-464,0 2-594,0 7-358,3 3 1876,-3 1 0,2-5 0,-2-4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16.612"/>
    </inkml:context>
    <inkml:brush xml:id="br0">
      <inkml:brushProperty name="width" value="0.04286" units="cm"/>
      <inkml:brushProperty name="height" value="0.04286" units="cm"/>
      <inkml:brushProperty name="color" value="#E71224"/>
    </inkml:brush>
  </inkml:definitions>
  <inkml:trace contextRef="#ctx0" brushRef="#br0">25 1 13967,'-3'0'918,"1"0"-632,0 0-62,1 0-11,-1 0 375,2 0-459,-2 0-28,1 0-90,-1 0-11,0 0 0,1 0-78,-1 0-12,0 0 34,2 0 23,-3 4 33,3 3 50,0 8 23,0 3-68,0 8 1,0 3 33,0 5-5,0 1-34,0 1-6,0-1 1,0-4 5,0 0-6,0-7 0,0-1 1,0-6-29,0-3-11,0-6-123,0 1 34,0-6-79,0 3-51,3-6-111,-3 2-375,2 0-684,-2-1-644,0 2 2078,0 0 0,0-1 0,0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17.545"/>
    </inkml:context>
    <inkml:brush xml:id="br0">
      <inkml:brushProperty name="width" value="0.04286" units="cm"/>
      <inkml:brushProperty name="height" value="0.04286" units="cm"/>
      <inkml:brushProperty name="color" value="#E71224"/>
    </inkml:brush>
  </inkml:definitions>
  <inkml:trace contextRef="#ctx0" brushRef="#br0">35 36 9089,'-2'-3'2509,"-1"1"-1702,3 2 637,0 0-1035,-4-10-34,3 6-33,-3-6-140,4 8-96,0 0-5,0 1 667,0-1-768,-3 2-12,3 0-27,-2 0-34,0 0-11,1 0 6,-3 0 78,3 0 28,-1 6 73,2 5-68,0 10-27,0 3 28,0 5-23,0 2-6,0 0 7,-2 0-1,1-2 22,-1-5-27,2-2 0,0-2-1,0-4 1,0-1-6,0-2 0,0 1-6,0 1 6,0-1-5,0 1-7,0 2-32,0-7 4,0 5-16,0-10-84,0 1-112,0-4-34,0 2-27,0-3-124,0 1-330,0 0-1547,0-2-470,2 2 2784,1-2 0,0 0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20.839"/>
    </inkml:context>
    <inkml:brush xml:id="br0">
      <inkml:brushProperty name="width" value="0.04286" units="cm"/>
      <inkml:brushProperty name="height" value="0.04286" units="cm"/>
      <inkml:brushProperty name="color" value="#E71224"/>
    </inkml:brush>
  </inkml:definitions>
  <inkml:trace contextRef="#ctx0" brushRef="#br0">55 54 9016,'-3'-3'1988,"1"1"-1282,2 2 677,0 0-1248,-6-12 212,4 8 28,-7-11-156,6 11 100,-1 1-28,-1-1-89,2 4-62,-2-2-23,5 2-38,-2 0-7,2 0 18,-2 0 11,1 0-5,-1 0-18,2 0-112,0-2-5,0 2-241,0-2 268,2 2-60,5 0 66,4 0 0,1 0-27,2 0 27,-3 0 6,1 0-39,-5 0 28,0 0-23,-2 0 29,0 0 5,0 0-6,2 0 0,-1 0-10,3 2-24,-3 0 35,3 0-62,-2 2-1,1-1-60,-1 1-164,-2 5 225,-2-2-11,1 4 78,-1-2 45,0 0-45,-1-1-96,0 5 91,-1-3 5,1 3 50,-2-4 40,0-1-34,0 1-51,0 0 1,0 2 44,0-2-44,0 4 5,-2-2-11,-3 3 17,-5 3-11,0-5-6,0 3 0,0-8 0,5-1-12,0-1 7,1-3-6,3 2 5,-1-3 0,2 1-1181,0-2 1148,4 0 39,2 0 6,4 0 33,2 0-34,-2 0-5,2 0 0,-2 0 0,0 0 6,-3 0 0,0 0-1,-2 0 6,-2 0-11,1 0-72,-3 1 72,1 4 78,0 2-22,-1 4 0,1 0 45,0 2 100,-1 2-111,1 1 84,-2 10-40,0-7 45,0 7-78,0-8-67,0-3 44,0 1 6,-2-3 50,-5 0 107,-8 6-151,-1-4-51,-3 4-22,4-7-12,0-2 7,3 1-7,-2-1 6,3 0 23,-1-1-34,2-2 11,1 0 0,1-5 40,1 2 50,0-4 11,1 2-73,-1-2 85,2 0-74,0 0 6,0 0-50,-2 0-1,2 0 29,-2 0-34,4 0 0,-1 0-73,3 0-151,-1 0-6088,2 0 6312,9-4 0,-7 3 0,7-2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24.180"/>
    </inkml:context>
    <inkml:brush xml:id="br0">
      <inkml:brushProperty name="width" value="0.04286" units="cm"/>
      <inkml:brushProperty name="height" value="0.04286" units="cm"/>
      <inkml:brushProperty name="color" value="#E71224"/>
    </inkml:brush>
  </inkml:definitions>
  <inkml:trace contextRef="#ctx0" brushRef="#br0">5 23 8556,'0'2'1821,"0"0"2105,0-2-3758,0-4 6,0 3-96,0-5 79,0 4 16,0-3-21,0 3 38,0 0 63,0 2-203,0-2-11,0 1 28,0-1-139,-2 2-7,1 0 12,-1 0 67,2 4 78,0 1-27,0 8-1,0 3-33,0 6 17,0 2-1,0 5-27,0-4 33,0 3-33,0-7-1,0 0 1,0-5-6,0-3 5,0 0 1,0-3 0,0-2-1,0 1 1,0-4-6,0 1 5,0-3 1,0-2-6,2 1-6,-1-1-296,1 7 195,-2-3-195,2 6-113,1 0-492,4 0-56,5-2 963,10 0 0,-9-7 0,2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25.164"/>
    </inkml:context>
    <inkml:brush xml:id="br0">
      <inkml:brushProperty name="width" value="0.04286" units="cm"/>
      <inkml:brushProperty name="height" value="0.04286" units="cm"/>
      <inkml:brushProperty name="color" value="#E71224"/>
    </inkml:brush>
  </inkml:definitions>
  <inkml:trace contextRef="#ctx0" brushRef="#br0">20 27 13670,'-5'0'1036,"3"-2"-834,0 0-85,2-3 68,-3 3 6,3-2-63,-2 3 13,2-3-51,0 4 89,0-2-179,0 0 0,0 2-303,0-2 202,-3 2 28,3 0 73,-2 4 79,2 4-17,0 8-12,0 4-11,0 4-27,0 1-7,0 3 1,0 0 27,0 0-27,0-3-6,0-1 6,0-6-1,0-1-5,0-4-5,0-1-79,0-2-46,0-3 46,0 2-95,0-2 0,0 1-185,0 1-157,0 2-106,0 2-2695,2 13 3322,1-10 0,-1 3 0,1-15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26.191"/>
    </inkml:context>
    <inkml:brush xml:id="br0">
      <inkml:brushProperty name="width" value="0.04286" units="cm"/>
      <inkml:brushProperty name="height" value="0.04286" units="cm"/>
      <inkml:brushProperty name="color" value="#E71224"/>
    </inkml:brush>
  </inkml:definitions>
  <inkml:trace contextRef="#ctx0" brushRef="#br0">1 35 9985,'10'0'2212,"-1"0"-1478,-9 0 823,0 0-1137,0-7-73,0 5-78,0-8-39,0 7-84,0-1-18,0 1 63,0 1-29,0 0-27,0 2-359,0-2 224,0 6 117,0 9-78,0 5 34,0 15-62,0 1-5,0 6 33,0-2-39,0-1 6,0-6-1,2-2-5,3-5 6,1-6 0,1-3-6,-2-4-6,0-4-84,-3-1 18,3-1-214,-2-1 62,-1-1-67,3 1-119,-3-4-301,3 2 34,2-2-987,1 0-4172,0 0 5836,-1 0 0,-4 0 0,-1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28.233"/>
    </inkml:context>
    <inkml:brush xml:id="br0">
      <inkml:brushProperty name="width" value="0.04286" units="cm"/>
      <inkml:brushProperty name="height" value="0.04286" units="cm"/>
      <inkml:brushProperty name="color" value="#E71224"/>
    </inkml:brush>
  </inkml:definitions>
  <inkml:trace contextRef="#ctx0" brushRef="#br0">0 1 14202,'13'0'-50,"-1"0"44,-2 0 6,0 0-5,-1 0 5,1 0-6,0 0-128,2 0 16,-1 0 73,-2 0 0,1 0-44,-5 0-1,2 0-72,-4 0-12,-1 0-134,-2 0 269,0 4 39,0 0 56,0 5 34,0 2 16,0 2-28,0 3-44,-6 2-28,0 2 44,-9-2-44,5 1 5,-4-1-6,3 0 1,-3-2 0,4-1-1,-2 0 6,4-5 34,1-2-39,4-6-6,1-2-476,2 0 341,0-2 79,0 0 56,0-3 0,0 3-5,4-2-1,2 3 1,4-2-1,2 2-5,-2-1 11,4 2 0,-3 0 0,3 0-6,-6 0 6,4 0 0,-7 0-33,4 0-7,-3 0-4,3 6-1,-3 3 90,1 7 78,-5 2 106,1-1 68,-3 1-45,0-2-73,0-3-33,0 0 28,0-6-29,0 4-72,-3-6-39,-1 3-34,-4-3-157,-4 3-56,-1-1-140,-1 2-341,1 0-673,-1 0-1860,3-4 3227,2-2 0,4-3 0,2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32:29.383"/>
    </inkml:context>
    <inkml:brush xml:id="br0">
      <inkml:brushProperty name="width" value="0.04286" units="cm"/>
      <inkml:brushProperty name="height" value="0.04286" units="cm"/>
      <inkml:brushProperty name="color" value="#E71224"/>
    </inkml:brush>
  </inkml:definitions>
  <inkml:trace contextRef="#ctx0" brushRef="#br0">207 18 9789,'0'-2'2318,"0"0"-1556,0 2-706,0-6-5,0 4-46,0-4-5,0 6-50,0 0 56,2 0-6,5 0 0,6 0 5,2 0 34,2 0-39,-2 0-33,-2 0-18,-1 0-38,-5 4-34,-2 3 123,-3 4 50,-2 7 180,0-2-85,0 6-10,0 0-85,0 0 0,-6 0-44,0-2 28,-8-2-34,3-4 0,-3 0-56,4-6 50,-2 2-67,4-5 23,1-1-45,2-2 11,2-2-476,1 0-1261,2 0 1815,7 0 6,3 0 0,5 0 0,4 0 6,-3 0 0,-2 0-6,1 0 0,-7 0 16,3 2 7,-5 3 190,1 2 139,-4 1-189,-1 3 318,-2 1 52,0 1 27,0 2-213,0 1-112,-2 0-44,-8 1 10,-3-1-38,-7 1 117,-1 1-191,0 0 91,0-3-85,1-1-28,2-4 28,1-3-11,3-2 11,-1-1 12,0-4-102,0 2 46,1-2-46,-1 0 29,0 0-34,0 0 0,3 0-6,-2 0-44,3 0 16,-1 2-212,2 1-275,5 1-705,1-2 1226,6 0 0,-2-2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55.818"/>
    </inkml:context>
    <inkml:brush xml:id="br0">
      <inkml:brushProperty name="width" value="0.04286" units="cm"/>
      <inkml:brushProperty name="height" value="0.04286" units="cm"/>
    </inkml:brush>
  </inkml:definitions>
  <inkml:trace contextRef="#ctx0" brushRef="#br0">153 19 11390,'-48'4'644,"9"0"-571,27 3-34,3 0-39,-1 1 0,0 3-5,2 1-12,1 3 11,2 1-27,2 1-23,1 3-6,2-2-111,0 4 167,0-6-123,0 3 129,5-5-5,2-1-23,8-2-84,5-4 61,2-3 6,5-2-156,0-2 190,3 0-157,-3 0 168,2-2 0,-6-6 5,-1-2 57,-7-5 78,-6 0-28,-4-1 179,-3-4-185,-2 0-94,0-4 38,0 1-50,-8-3-90,-5 4 163,-21-6-73,7 11-252,-6 2-67,11 11-437,4 4 151,4 0-454,2 10-235,4 6 1294,3 9 0,3-8 0,2-6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28.965"/>
    </inkml:context>
    <inkml:brush xml:id="br0">
      <inkml:brushProperty name="width" value="0.04286" units="cm"/>
      <inkml:brushProperty name="height" value="0.04286" units="cm"/>
    </inkml:brush>
  </inkml:definitions>
  <inkml:trace contextRef="#ctx0" brushRef="#br0">139 62 8830,'2'-2'2868,"0"0"-2105,-2 2 838,0 0-1326,-6-25-135,0 18 0,-8-18-107,3 25-33,-1 0 0,2 0 56,3 0 34,-2 0-23,1 3-28,-4 10-28,-1 8 23,1 12-34,0 3 6,6 6-6,2-2-12,4 2-66,0-4-56,0-5-46,2-5-55,7-5 67,7-8 168,10-4 45,4-6-45,9-3 0,1-2 6,4-10-6,-2-5 5,-2-11 68,-8-5 5,-5-2 6,-12-3-44,-6 1 10,-6-1 0,-3-11-55,-3 15-29,-6-6-39,-2 20-55,-8 9-85,4 3-73,0 6-263,3 0 79,2 0 5,5 2-465,0 8-627,5 6-1171,0 7 2728,0-1 0,0-10 0,0-4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26.464"/>
    </inkml:context>
    <inkml:brush xml:id="br0">
      <inkml:brushProperty name="width" value="0.04286" units="cm"/>
      <inkml:brushProperty name="height" value="0.04286" units="cm"/>
    </inkml:brush>
  </inkml:definitions>
  <inkml:trace contextRef="#ctx0" brushRef="#br0">418 49 7576,'0'-2'1372,"0"0"-206,0 2-825,0-8-10,0 4-23,0-4-34,0 6 0,0 2 12,0-2-68,0 2 7,0-2 44,0 0-23,0 1-27,0-3 21,0 2-32,0-1-46,-2-1-28,1 4 12,-1-2 28,0 2 5,1 0-11,-3 0-34,3 0-39,-3 0 6,3 0-11,-1 0-45,0 0-12,2 0-27,-3 0-1,1 0-5,2 0-11,-5 0 6,5 0-46,-5 0 51,3 0 51,-3 0-7,0 0 29,0 0 17,0 0-34,-2 0-51,-1 0 40,-4 0-39,2 0-1,-2 0 35,2 2-35,0-2 1,0 2-6,-2 0 0,2-1-6,-4 3 6,3-2 0,-3 1 0,4 1 0,-4-4 6,3 4-6,-3-4-6,4 4 1,-5-1-35,3 1 35,-3 1-1,0-1 6,1 3-5,-1-1 5,-2 1-6,2 2 0,-2-2 1,6-1-6,2-1-29,6-3 35,1 0-34,2-2-258,0 2 297,0 2 5,0 5-5,0 7 6,2 6 0,3 4-1,3 3-5,4 6 6,-2 3-1,4 5 1,-1 3-6,0 0 6,1 3-1,-4 0-5,4-2 0,-3-1 0,3 0-5,-4-3-1,4 2 0,-3-2 6,3-1 0,-4 0 0,7 15 6,-6-12-6,3 14 0,-6-19 6,1 4-6,-1-3 0,1 0 5,1-3-5,-2 0-5,1-5 5,-3 2 5,1-4-5,0 16 0,-2-11 0,0 10 0,0-13 11,-3-4-11,3-1 0,0 11-11,0-10 6,0 9 5,-2-11 0,-1-2 5,0 1-10,-1-4 5,1 0 0,0 0 5,-1-6-5,1 1 0,-2-3 0,0-3 0,0 0 0,0-2 0,0-2 0,0-1 0,0-4 17,0 2 50,0-3 6,0 3 5,0-4 264,0 2-376,2-2 1,1 0-23,2 0 5,2 0 12,-2 0 39,4 0-5,-1 0 5,4 0 5,3 0 1,2 0 5,3 0-5,0 0 10,-3 0-10,2 2 0,-3 1 5,1 1-6,-3-2-5,-1 2 6,1-3-6,-4 1 6,2 0 10,5-2 18,-6 2-23,6-2-11,-5 0 6,-4 0-1,3 0-5,-5 0 6,1 0-6,-4 2 6,1-1-6,-3 1 0,1 0 0,-2-2-6,0 4-140,0-1-89,0-1-90,2 4-403,1-1-1030,4 4-3076,-2 2 4834,0-6 0,-3 1 0,-2-6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28.167"/>
    </inkml:context>
    <inkml:brush xml:id="br0">
      <inkml:brushProperty name="width" value="0.04286" units="cm"/>
      <inkml:brushProperty name="height" value="0.04286" units="cm"/>
    </inkml:brush>
  </inkml:definitions>
  <inkml:trace contextRef="#ctx0" brushRef="#br0">40 58 12651,'-3'-24'885,"-1"4"-588,1 17-12,0 0-66,1 0-23,2 1-73,-2 0-39,1 2-23,-1 0 1,0 0-62,1 0-6,-1 0-89,0 0-56,2 0-11,-5 0 89,5 2 73,-5 10 140,5 9-34,-2 12-50,2 7-17,0 2-33,0 0 11,0 10 16,0-18-27,0 4 5,0-22-5,0-3-1,0-8 1,0 1 0,0-6-253,0 2-313,0 0 90,0 0-281,0 5-700,2 2-1814,5 2 3265,3 0 0,-2-4 0,-1-3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33.183"/>
    </inkml:context>
    <inkml:brush xml:id="br0">
      <inkml:brushProperty name="width" value="0.04286" units="cm"/>
      <inkml:brushProperty name="height" value="0.04286" units="cm"/>
    </inkml:brush>
  </inkml:definitions>
  <inkml:trace contextRef="#ctx0" brushRef="#br0">55 160 9044,'0'-2'2094,"0"0"-682,0 2-1121,0-14-89,0 9 106,-2-12 11,1 13-84,-3 0-67,3-1 23,-3 3-51,3 0-11,-3 2-51,1 0-16,0 0-62,-1 0-34,3 0 0,-1 0-22,0 0-33,2 0-34,-5 0-6,3 0-6,-1 0 135,-2 0 124,5 4-52,-4 4-21,3 8-51,-1 4 0,2 2-34,0 3-44,0-3-135,2 10 90,5-12 0,6 7 11,4-15 56,3 3 56,2-8 5,2 2-5,1-7 62,17 0-62,-11-2 0,7-8 45,-14-2-6,-8-7 11,-2-3 57,-9 2-7,0-4 113,-5-8-168,0 4-39,-3-9-12,-6 9 6,-4-1-45,-9 3-5,2 0-23,-4 5-33,4 2-1,-2 8-178,-4 0 122,6 7-201,-3 0 17,8 4-264,3 6-375,2 6-178,5 8-713,3 1 1877,2-3 0,0-9 0,0-5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33.971"/>
    </inkml:context>
    <inkml:brush xml:id="br0">
      <inkml:brushProperty name="width" value="0.04286" units="cm"/>
      <inkml:brushProperty name="height" value="0.04286" units="cm"/>
    </inkml:brush>
  </inkml:definitions>
  <inkml:trace contextRef="#ctx0" brushRef="#br0">89 14 9587,'-6'0'2179,"2"0"-1563,4 0 706,0 0-941,-15-2-45,9-1-45,-12 1-45,13-2-67,0 3-61,0-1-107,2 2-11,-1 0-73,1 0-27,-2 0-12,0 0 112,3 0 22,-1 0 68,3 6-57,0 10 18,0 9-46,0 8 6,0 4 29,0-3-35,0 3 1,0-3-1,0-1 12,0-2-11,0-2-1,0-5 1,0-2-6,0-6-6,0-5-5,0-7-62,0-2-363,0-2 150,3 0-123,2 0-274,0 0-135,4 0-554,3 0-2392,1 0 3764,4 0 0,-8 0 0,-3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29.519"/>
    </inkml:context>
    <inkml:brush xml:id="br0">
      <inkml:brushProperty name="width" value="0.04286" units="cm"/>
      <inkml:brushProperty name="height" value="0.04286" units="cm"/>
    </inkml:brush>
  </inkml:definitions>
  <inkml:trace contextRef="#ctx0" brushRef="#br0">21 54 10231,'2'-8'2381,"1"2"-1552,-3 6 341,0 0-851,-3-17-33,3 12-51,-5-13-72,3 18-163,-3 0-68,2 0-55,-1 0-73,3 0 196,-1 4 6,2 9-1,0 10 79,0 10-22,0 5-12,0 2-44,0-4 5,0-1 0,0-6-11,0-5-67,0-2 5,0-6-150,0-1-595,2 2 90,3-3-324,3 4-438,2-9-2649,-1-1 4128,-1-5 0,-3-1 0,-3-2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30.945"/>
    </inkml:context>
    <inkml:brush xml:id="br0">
      <inkml:brushProperty name="width" value="0.04286" units="cm"/>
      <inkml:brushProperty name="height" value="0.04286" units="cm"/>
    </inkml:brush>
  </inkml:definitions>
  <inkml:trace contextRef="#ctx0" brushRef="#br0">5 1 10203,'-2'5'1131,"0"-1"-1125,2-4 246,0 0-146,4 0 23,4 0-73,8 0 28,5 0-28,3 0-22,3 0 11,-2 0-45,0 0 5,-3 0 1,-3 0 5,-1 0 34,-1 0-34,-5 0-5,0 0 5,-4 0 28,-1 0-33,-2 0 5,0 2-6,0-2 7,2 2-7,-2 0 1,5-1 0,-3 3 5,3-4-11,-2 4 0,1-2 0,-3 3 0,1-1-11,-5 1-40,3-1-27,-5 1 22,2 1 44,-2 1-38,0 2 89,0 7 68,0 1-51,0 9 196,0 1-73,0 6-111,0 3-29,0 7 11,0 2-5,0 6 5,3 0-44,-3 2 0,5 0-1,-3-2 29,5 2-29,-1-4 12,1 2 17,0-3-34,-2 1 5,5 0 35,-5-1-29,5 3-6,-3-2 35,1 2-35,1-2 6,-1-1 68,-1 1-23,3 0-17,-3-1-22,8 17-12,-7-15 7,6 8-7,-6-18 1,-1-7 5,3-2 34,-5-2-45,2-5-39,-2 0 39,0-2 5,4 12-5,-1-9 11,2 9-11,0-12 0,-5 3 6,4-3-6,-3 4 6,3-3 33,-1 11-39,-1-12-6,0 8 6,-2-12 6,0 1-6,0-1 0,0 0 5,-2-1-5,-1-3 6,0-1-12,-1 2-44,1-9 50,-2 4 78,0-10 1149,0 2-824,0 0-241,0-1-111,-9 3-46,-6 0 1,-10 3-6,-9 4 6,1 2-6,-6 3 0,2 2 0,0 1 5,0-3 6,7 2-5,1-7 0,9 0-1,1-6 1,7 1-6,2-6-6,5 2 1,0-2-63,5 0-10,-2 0-1769,2 0 1,0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34.883"/>
    </inkml:context>
    <inkml:brush xml:id="br0">
      <inkml:brushProperty name="width" value="0.04286" units="cm"/>
      <inkml:brushProperty name="height" value="0.04286" units="cm"/>
    </inkml:brush>
  </inkml:definitions>
  <inkml:trace contextRef="#ctx0" brushRef="#br0">30 164 10814,'0'-8'1927,"0"2"-1642,0 6 102,0 0-387,0-2 0,0 2 100,-2-2 7,-1 2-29,-2 6-39,-2 5-5,2 7 0,0 7-34,3 1 0,2 3-51,0 2-5,0-2 6,0 0-62,0-5 50,6-2-27,4-2 89,8-4 0,2-3 50,1-2-44,2-4 61,-1-3-22,2-2 83,-1-2-38,-1 0-34,0-4-6,-2-5 40,-3-8-17,0-6 0,-4-3 72,1-19-89,-8 12 11,0-15 12,-6 14 44,0 1-39,0 0-28,-8 4-17,-3 0 51,-11 5-90,-1 0 0,1 5-11,0 2-51,3 8-44,-1 0-51,0 7 73,1 0-51,-1 2-128,0 2-6,1 10-61,-1 7-264,5 12-179,0 4-666,10 7-5583,1-3 7022,4-2 0,0-18 0,0-7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37.071"/>
    </inkml:context>
    <inkml:brush xml:id="br0">
      <inkml:brushProperty name="width" value="0.04286" units="cm"/>
      <inkml:brushProperty name="height" value="0.04286" units="cm"/>
    </inkml:brush>
  </inkml:definitions>
  <inkml:trace contextRef="#ctx0" brushRef="#br0">44 54 8578,'0'-3'1401,"0"2"-51,0 1-986,0-8-90,0 4-22,0-7-83,0 9-63,-2-2 57,2 4 10,-5-2 90,5 0-27,-5 1 32,5-3-4,-5 4-85,5-2-17,-4 2 1,3-2-1,-3 1-5,3-1-23,-1 0 1,2 2 10,0-2-145,-2 2-5,1 0-135,-1 0 11,0 0-34,-1 0 163,0 0 0,1 6 96,2 5-91,0 11 51,0 7-22,0 5-29,0 1-5,0-2 6,0-2 33,0-4-33,0-5-1,0-4 1,0-7 0,0-3-6,0-3 0,0-3-90,0 0-358,0-2-202,0 2 186,0 3-242,2 2-426,5 5-738,4 0 1870,1 3 0,-4-7 0,-4-2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38.753"/>
    </inkml:context>
    <inkml:brush xml:id="br0">
      <inkml:brushProperty name="width" value="0.04286" units="cm"/>
      <inkml:brushProperty name="height" value="0.04286" units="cm"/>
    </inkml:brush>
  </inkml:definitions>
  <inkml:trace contextRef="#ctx0" brushRef="#br0">40 125 10304,'-5'0'2431,"0"0"-1742,5 0 380,0 0-755,0-14-73,-2 9-135,-1-10 12,-2 11-57,3 4-61,-3-2-28,5 2-39,-2 0-6,-1 0-67,1 0-22,-1 0-68,1 0 230,2 2 68,0 6-12,0 4-45,0 8-11,0-2-51,0 4-27,0-6-96,4 1-184,10-2 358,3-7 6,9 0 44,-1-8-11,0 0-39,4-8 0,-6-4 6,1-8 5,-7-2 28,-2 0 56,-8-8-83,-2 8-7,-5-6-5,0 12-5,-5 1-130,-4 4-38,-7 0-113,-3 4-565,-8 3 470,8 2-493,-4 2 56,12 10-83,2 2-35,6 14 936,1 7 0,2-14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56.480"/>
    </inkml:context>
    <inkml:brush xml:id="br0">
      <inkml:brushProperty name="width" value="0.04286" units="cm"/>
      <inkml:brushProperty name="height" value="0.04286" units="cm"/>
    </inkml:brush>
  </inkml:definitions>
  <inkml:trace contextRef="#ctx0" brushRef="#br0">64 27 9901,'0'2'2111,"0"0"-990,0-2-959,-2 0-72,-1 0 72,0 0-61,-1 0-101,4 0-62,-3 2 62,3 3 6,0 4-6,0 4 0,0 2-6,0 5-55,0 0-29,0 0-196,0 2 107,0-6-17,7 2-28,3-7 84,10 0-101,15-6 202,-7-2 27,12-3 12,-17 0 51,1-3 55,-8-6-44,-2-7 11,-7-4-28,-2-2-39,-3-2-12,-2 1-33,0-1-51,-6 2 17,-7 2-269,-7 2 85,-7 7-40,0 4 45,-2 5-17,-1 2-28,1 2-515,1 7 55,4 8-771,4 4 1528,5 5 0,8-13 0,2-3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39:39.587"/>
    </inkml:context>
    <inkml:brush xml:id="br0">
      <inkml:brushProperty name="width" value="0.04286" units="cm"/>
      <inkml:brushProperty name="height" value="0.04286" units="cm"/>
    </inkml:brush>
  </inkml:definitions>
  <inkml:trace contextRef="#ctx0" brushRef="#br0">40 62 9906,'14'-7'2095,"-3"1"-1490,-11 6 459,0 0-739,-11-18 101,4 12-152,-7-12-106,6 14-6,3 3-66,1-1-46,1 2-50,1 0 0,-1 0-56,3 0 6,-2 0 50,2 0 0,-2 0-34,1 0 34,-1 0 11,2 6 28,0 8-33,0 8 28,0 9-29,0 3-5,0 3 17,0 15 17,0-13-34,0 6 0,0-19 0,0-8 0,0-3 0,0-4-6,0-4 6,0-3-6,0 0-44,0-1-23,0 1-140,0 1-95,0 1-224,4 1-67,4 2-611,9-2-935,3-1 2145,2-4 0,-9 0 0,-4-2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35.086"/>
    </inkml:context>
    <inkml:brush xml:id="br0">
      <inkml:brushProperty name="width" value="0.04286" units="cm"/>
      <inkml:brushProperty name="height" value="0.04286" units="cm"/>
    </inkml:brush>
  </inkml:definitions>
  <inkml:trace contextRef="#ctx0" brushRef="#br0">389 49 8063,'0'2'2907,"0"0"-2055,0-2-757,0-7-62,0 3-21,0-5-7,0 5 1,0 2-1,0-3-5,0 3-50,0-2-62,0 4-146,0-2 270,0 0 49,0 1 102,0-1 111,0 0-5,0 2 90,0-2-51,0 0 33,0 1 2135,0-1-2341,-2 2-79,-1 0-51,-4 0-5,-1 0 0,-4 0 0,0 0-5,-3 0 5,0 0 0,-2 0 0,0 0-12,-1 0-27,-3 0 6,3 0-1,-4 0 28,2 0 1,1 0-34,-1 2 27,0 1-21,3 1 27,0 1-44,2-1 50,3-2-6,2 0 1,3 0-7,2-1 1,2 1 0,1-2-202,2 0 106,0 2 40,0 2 61,0 7 1,0 3 5,0 6 0,0 2 0,0 2-6,0 3 6,0-1 0,0 1 0,0 1 6,0-1-6,-2 4 0,1-2 5,-1 2-5,2 0 0,0 0 0,-2 2 0,1 0 0,-1 3 0,0-1 0,1 16 0,-3-10 40,1 11-40,-2-15 0,3-3 0,-3 1 0,5-4 0,-2 0-12,2 10 7,0-12-1,0 7 6,0-11 0,0-1 0,0-2 0,0 4 0,0-3 0,0 3 0,0-1 0,0 1 0,0 3 6,0 12-6,0-10 0,0 12 0,0-16 0,0 3 0,0-3 0,0 12 0,0-10 0,0 5-6,0-10 6,0-2 0,0 0-5,0 1 5,0 1-6,0 0 6,0 3 0,0 11 6,0-8-12,0 8 6,0-13 0,0 1 0,0-2 0,0 1 0,0-3 0,2-2 6,-2-3-6,2-1-6,1-3 6,-3-2 0,2 0 0,1-2 0,-3 0 0,2 0 0,0-5 6,-1 3-12,1-3 6,-2-1 0,0 1 0,2-4 0,-1 2 6,1-2 5,-2 0-11,2 0 5,-1 0 35,1 0-29,-2 0 22,2 0-27,-1 0 5,1 0 0,-2 0-5,2 0-6,-1 0 0,1 0-45,0 0 40,-1 0-51,3 0 50,-1 0 0,4 0 1,3 0 5,2-2 0,7 0 0,2-3 0,1 1 0,2-1 0,-4 3 0,2-2 0,-2 4 5,-3-4-5,-2 3 0,-1-3 0,-1 4 6,10-4-6,-2 3 0,8-3 0,-4 2 0,0-5 0,-1 3 0,1-3 6,-3 5-1,-2-2 6,-5 3 34,-1-3-39,-8 4 27,0-2-27,-3 2-6,-3 0 11,2 0-1097,-2 0 363,2 0-419,6 12-964,0 4 2106,4 9 0,-7-8 0,0-7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37.820"/>
    </inkml:context>
    <inkml:brush xml:id="br0">
      <inkml:brushProperty name="width" value="0.04286" units="cm"/>
      <inkml:brushProperty name="height" value="0.04286" units="cm"/>
    </inkml:brush>
  </inkml:definitions>
  <inkml:trace contextRef="#ctx0" brushRef="#br0">99 129 12673,'-24'-46'1115,"6"8"-841,14 29 17,3 2-95,-3 0-33,3 3-6,-1 0 22,2 1-17,-2-1-5,1 4 22,-1-2 29,2 2-46,0-2-55,-2 1-29,1-1-11,-1 2-11,0 0-44,1 0-12,-1 0-107,0 0-55,2 0-17,-5 0 5,5 4 101,-5 9 39,5 8 28,-5 14 1,3 5-40,-3 9-17,2-2-33,1 17 90,2-20-113,0 11 12,0-22-74,0-2-60,0-2 60,2-6-27,3-4-370,5-4 247,0-7 156,0-2 85,-3-6 89,0 0 5,-1 0 63,3 0-1,-1-2-22,1-7-12,6-6-27,-2-6 5,4-3-5,0-4-6,-7 10 0,0-2-34,-6 15-145,-3 1-129,1 4 106,2 0 57,0 0-18,14 2 112,-6 4 51,11 3 0,-5 3 0,1-3 0,1-3 6,-3-4 5,3 0 79,-5-2 207,0 0 241,-1-8-314,-6-5-118,3-12-95,-5-8 28,3-3 236,-1-5 10,-3 0-195,0 1-23,-5-11-61,0 18-1,0-5-5,0 23-268,0 8-472,0 3-144,0 4 211,0 8-1780,11 33 2453,0-7 0,2 9 0,-4-27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38.304"/>
    </inkml:context>
    <inkml:brush xml:id="br0">
      <inkml:brushProperty name="width" value="0.04286" units="cm"/>
      <inkml:brushProperty name="height" value="0.04286" units="cm"/>
    </inkml:brush>
  </inkml:definitions>
  <inkml:trace contextRef="#ctx0" brushRef="#br0">1 0 9464,'5'10'2716,"0"-2"-2049,-5-8 1047,0 0-1362,0-2-94,-3-1-68,3 1-50,-2-2-49,-1 3-86,3-1 1,-2 2-466,2 0 404,0 2 50,0 9-5,0 7 6,0 9 5,0 4-12,0 0 7,0 0 5,2-4-6,1-1-5,2-6-151,0-2-51,-1-5-106,1 0-169,0-2-223,2 5-275,1 7-985,2 1 1971,-2 6 0,-4-15 0,-1-3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43.689"/>
    </inkml:context>
    <inkml:brush xml:id="br0">
      <inkml:brushProperty name="width" value="0.04286" units="cm"/>
      <inkml:brushProperty name="height" value="0.04286" units="cm"/>
    </inkml:brush>
  </inkml:definitions>
  <inkml:trace contextRef="#ctx0" brushRef="#br0">5 115 7794,'0'-9'1788,"0"1"-1318,0 8 532,0 0-750,0-14-11,0 9-39,0-10-17,0 11-40,0 4-22,0-4 18,0 3-12,0-2 16,0 2-49,0-1-7,0 0-5,0 2-5,0-2 33,0 0-23,0 1 1,0-3 11,0 2-12,0-3 23,0 1-5,0 0 5,0-1-107,0 3 34,0 0-22,0 2-17,-2 0-39,1 0-123,-1 0-34,2 0 44,0 2 141,0 6 11,0 6 0,0 10 6,0 3-6,0 6 5,0 0-5,0 1 0,0 1 0,0-4 0,5-2 0,-2-3-5,6-6-29,1-2-240,0-7-62,7-2 101,-2-7 156,5 0 79,10-8 34,-7-5 5,7-7 11,-10-4 29,-3 0-29,-2-1-39,-5 3 45,-3 1-50,-4 3 44,1 1-44,-3 3-73,1 5-79,-2 3-398,0 4 1,0 0 319,2 0 151,3 2 62,3 7 11,13 8 0,-7 1 0,12 3 0,-11-10-67,2 0 67,-2-6 90,-5-1 285,2-4 123,-7 0 46,2 0-79,-2-2-297,0-8-51,-2-5-61,1-9 90,-3 0-56,1-5-51,-2 0 73,0-2-62,0-10-50,0 16-5,0-4-169,0 20-610,0 4-286,0 3-39,7 2-2330,5 0 3439,6 0 0,-5 0 0,-4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44.440"/>
    </inkml:context>
    <inkml:brush xml:id="br0">
      <inkml:brushProperty name="width" value="0.04286" units="cm"/>
      <inkml:brushProperty name="height" value="0.04286" units="cm"/>
    </inkml:brush>
  </inkml:definitions>
  <inkml:trace contextRef="#ctx0" brushRef="#br0">11 40 9195,'-6'0'1641,"2"0"-1333,4 0 62,0 0-370,0-2-73,0 0 67,0-3 1,0 1 5,2-2-6,5 1 6,6-2-6,2 3 6,2 1 0,-2 1-39,-3 2-95,-2 0-236,-3 0 79,-4 0 224,-1 0 61,-2 0 6,0 6 51,0 2-12,0 5 0,0 2 0,0 1-33,0 2-1,0-1-5,0-1 0,0-1-5,0-1-79,0-5-907,0 3 643,0-8 130,7 4 178,5-8 40,6 2 6,4-2 0,-4 2 28,-4 0 27,-2 5 281,-6 0 67,-2 2 61,-4 1-33,0 2-224,0 3-85,0-1 18,0 3 72,-4-3 1,-4 1-113,-2-2-61,-9 0-45,8-3 0,-6-4-218,7-2-415,1-1-902,-3 1 1535,-5 2 0,7-3 0,-1 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39.756"/>
    </inkml:context>
    <inkml:brush xml:id="br0">
      <inkml:brushProperty name="width" value="0.04286" units="cm"/>
      <inkml:brushProperty name="height" value="0.04286" units="cm"/>
    </inkml:brush>
  </inkml:definitions>
  <inkml:trace contextRef="#ctx0" brushRef="#br0">0 14 7772,'0'-5'1221,"0"1"-851,0 4 3920,0 0-4082,0-2-12,0 1 610,0-1-845,0 10 28,0 8 5,0 13-33,0 9 28,0 2 5,0 0-28,0-5-5,0-4 6,2-6-18,1-5-44,2-5-79,0-6-100,0 0-62,0-7 11,0 0 146,0-2 106,-1 0 40,1 0 33,0 0 0,0 0 5,0 0 29,2 0-29,-1-4 35,1-1-35,-2-4 1,0 0-6,-3 2-6,3 3-61,-5 2-28,7 2-68,-2 0-10,5 0-34,4 0 106,2 0 56,5 0 11,2 6 29,1-1-18,10 8-16,-10-5 27,3-2 12,-13-4 6,-7-2 135,1 0 223,-3 0-79,-3 0-50,3 0 1,-3-6-85,3-5-28,-2-9-39,1-5 11,-3-4-5,1 0-17,-2-3-40,0 0-33,0-3 0,0 6-5,0 2-96,0 7-246,0 9-393,0 5-419,0 4 201,4 2-397,6 0 1355,12 13 0,-9-9 0,2 10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40.530"/>
    </inkml:context>
    <inkml:brush xml:id="br0">
      <inkml:brushProperty name="width" value="0.04286" units="cm"/>
      <inkml:brushProperty name="height" value="0.04286" units="cm"/>
    </inkml:brush>
  </inkml:definitions>
  <inkml:trace contextRef="#ctx0" brushRef="#br0">99 1 8679,'8'14'2387,"-1"-2"-1883,-7-12 375,0 0-683,-11-2-50,8 0-28,-8-1-23,11 1-56,0 2-39,0-2 0,0 2-756,0-2 767,4 2-11,2 0-90,6 0-95,-4 0-33,3 4 218,-7 7 89,0 5 46,-4 10-46,0 5-38,-4 5 5,-6 4-6,-8 1-44,-2-2 34,-2 2 10,5-7-44,2-3-1,3-7 29,4-6-23,1-5 62,5-6 39,-1-3 11,3-4-84,0 0-128,3 0 89,6 0 78,6 0-16,10-4-1,4 1-10,1-5-46,2 3 40,-7-2-45,-1 5 11,-6 0-11,-4 2 0,-2 0-61,-4 0-85,-1 0-117,-2 0-141,0 0-246,0 0-190,2 0-420,1 0-532,-1 0 1792,0 4 0,-4-3 0,-1 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45.628"/>
    </inkml:context>
    <inkml:brush xml:id="br0">
      <inkml:brushProperty name="width" value="0.04286" units="cm"/>
      <inkml:brushProperty name="height" value="0.04286" units="cm"/>
    </inkml:brush>
  </inkml:definitions>
  <inkml:trace contextRef="#ctx0" brushRef="#br0">89 63 9962,'-11'0'2493,"3"0"-1989,8 0 795,0 0-996,-13-26 33,7 18-118,-8-18-61,10 24-62,4 2-33,-5 0-62,5 0-40,-2 0-83,-1 0-151,1 0-79,-3 0 263,2 9 90,-1 6-5,1 13-6,0 6 5,1 0-78,2 0-22,0-7-6,0-4-12,0-6-200,0-6-180,0-2 84,0-5 151,6-2 101,0-2 78,6 0 79,-2 0 11,0 0 6,0 0 33,0 0 0,-3-2-33,3-2-1,-5-1-5,4-1-5,-3 3-125,8 1-105,-3 2 39,8 0 101,-2 0 61,3 4 23,-1 1 5,3 4 1,-4-2-51,8-1 56,-12-3 280,5-1 56,-12-2 17,3 0-162,-5-8 296,7-16-325,-6 1-27,1-13-1,-5 14-44,-2-2-29,0 3-22,0 2-39,0 3-5,0 3-51,0 2-157,0 4-201,0 3-1457,7-2 140,5 3 1731,21-6 0,-16 6 0,7-1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46.078"/>
    </inkml:context>
    <inkml:brush xml:id="br0">
      <inkml:brushProperty name="width" value="0.04286" units="cm"/>
      <inkml:brushProperty name="height" value="0.04286" units="cm"/>
    </inkml:brush>
  </inkml:definitions>
  <inkml:trace contextRef="#ctx0" brushRef="#br0">50 0 10472,'0'3'2627,"0"-1"-376,0-2-2251,0 2-5,-4 2-7,0 5-21,-5 2-23,4 3 0,-5 1-28,5-1 5,0 1 35,1-2-12,3-2 0,-1 2 5,2-3-27,0-2-23,0 1-61,0-4-57,0 1-106,0-1 146,0-1-112,2 2 28,3-1-6,5 2 45,4-3-140,4-1-12,4-2-772,16-1-112,-4 0 1260,23-1 0,-33 0 0,3-1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57.448"/>
    </inkml:context>
    <inkml:brush xml:id="br0">
      <inkml:brushProperty name="width" value="0.04286" units="cm"/>
      <inkml:brushProperty name="height" value="0.04286" units="cm"/>
    </inkml:brush>
  </inkml:definitions>
  <inkml:trace contextRef="#ctx0" brushRef="#br0">35 49 8102,'-3'0'1407,"1"0"1634,2 0-2901,-2 0 23,1 0-40,-1 0 67,2 0-145,-2 0-39,2 0 5,-3 0-11,1 0-6,2 0-39,-5 0 1,5 0-24,-2 0 29,-1 4 34,3 1 5,-5 8-6,5 1-33,-2 3 33,2 1-27,0 0-7,0-1-49,0 1 33,0 0-112,15 9 168,-5-6-79,16 6 68,-9-11-151,3-1 156,0-2 1,0-1 10,-1-4-10,1-3 10,-1-3 51,1-2 51,0 0 38,0-4-55,1-7 39,0-5-1,0-8-111,-1-3 39,-2 0-50,-4-1 50,-4-13-56,-5 11-179,-3-10-57,-8 15 231,-7 1-102,-11 6 107,-4 5-359,-6 7-447,2 4 84,-5 2 722,-9 13 0,22-9 0,-2 9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46.423"/>
    </inkml:context>
    <inkml:brush xml:id="br0">
      <inkml:brushProperty name="width" value="0.04286" units="cm"/>
      <inkml:brushProperty name="height" value="0.04286" units="cm"/>
    </inkml:brush>
  </inkml:definitions>
  <inkml:trace contextRef="#ctx0" brushRef="#br0">1 1 12662,'48'20'73,"0"1"0,26 17 56,-82-22-57,-4 8-60,2 5-7,-2 4 29,4 5 5,1 1-33,4 2-1,-1-1-5,3-3 0,-1-4 0,2 0-33,0-2-219,0 0-343,0-2-295,0-2-678,2-5-1227,8-4 2795,3-9 0,-2-3 0,-2-6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47.791"/>
    </inkml:context>
    <inkml:brush xml:id="br0">
      <inkml:brushProperty name="width" value="0.04286" units="cm"/>
      <inkml:brushProperty name="height" value="0.04286" units="cm"/>
    </inkml:brush>
  </inkml:definitions>
  <inkml:trace contextRef="#ctx0" brushRef="#br0">1 41 10618,'0'-5'1428,"0"1"-1244,0 4-71,0 0-107,0-6-6,0 4-40,2-3-27,1 5 67,1 0 0,8 0 5,1-2-5,11 1 6,1-3-1,7 4 1,0-4-6,0 3 6,0-3-1,-5 4-5,-4-2 6,-4 2-6,-4 0 0,-5 0 6,6 0-6,-10 0 0,8 0 39,-6 0-33,2 2-6,-1 6 0,3 8 0,-1 7 0,3 5 0,-4 5 45,7 23-12,-6-10-27,1 18-1,-3-17 68,-4 4-73,3 0 6,-6 2 5,3 0-5,-5 24 5,5-20-11,-5 17 33,5-25-33,-3 1 0,5-1-5,-1 4-6,3-4 11,-3 0 0,3-1 39,-1 14-39,-1-11 0,2 9 5,-1-18-5,0-4 0,1-1-5,-3-5 5,1-2 5,0 4-5,-2-9 6,0 7-6,-3-14 0,-2 3 0,0 0 0,0 3-11,0 0 22,0 5 107,0 2-29,0 4-38,-2 3-12,-3 0-28,-2-5 28,-3-6 17,2-7 112,-1-7 28,3-4 39,-1-3 29,4-4-46,-1 2-72,-1-3-74,0 1-72,-5-2 0,1 0-134,-2 0-196,-1 0-376,5 0-44,-3 0-1032,3 4 1782,-5 11 0,6-8 0,-1 7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57.017"/>
    </inkml:context>
    <inkml:brush xml:id="br0">
      <inkml:brushProperty name="width" value="0.04286" units="cm"/>
      <inkml:brushProperty name="height" value="0.04286" units="cm"/>
    </inkml:brush>
  </inkml:definitions>
  <inkml:trace contextRef="#ctx0" brushRef="#br0">40 120 9839,'0'-7'1316,"0"1"-823,0 6 157,0 0-247,0-21-11,0 13-50,0-16 128,0 18-145,0 1-196,0-2 157,0 1-90,0 1-79,-2-3 12,1 3 73,-3 0-79,3 3-22,-3 0 28,4 2-23,-5-2-38,5 2-63,-5 0-5,5 0 0,-2 0-84,-1 0-22,3 0-18,-5 0-16,5 0-62,-4 0 186,3 8 16,-1 4 5,2 12 51,0 3-56,0 6-28,0-2-89,0 2-68,0-4-101,0 0 68,6-5-51,5-2-50,6-2-241,9 0 302,-4-10 185,0 2 73,-8-12 34,-4 2 78,-3-2 370,3-4-130,-5-6-346,2-11 28,0-4-34,-1-5-62,1 5 56,-2-1 6,-3 9-84,3 3-229,-5 9-410,9 1 550,-3 4 94,8 0-49,1 6-35,0 3 129,5 5 34,-7-1 34,1-2 16,-2 0-16,-4-6 33,1 1 51,-6-6 151,1 0 89,-3 0-89,1 0-118,-2 0-78,0-6 11,0-3 56,0-7-101,0-2 34,0-9-163,0 9 34,-2-5-123,1 12-386,-1 6-1116,2 1-66,0 4 972,0 0 0,0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57.410"/>
    </inkml:context>
    <inkml:brush xml:id="br0">
      <inkml:brushProperty name="width" value="0.04286" units="cm"/>
      <inkml:brushProperty name="height" value="0.04286" units="cm"/>
    </inkml:brush>
  </inkml:definitions>
  <inkml:trace contextRef="#ctx0" brushRef="#br0">1 0 11032,'0'13'1927,"0"-3"-1737,0-10-145,0 0-112,0 3 67,0 4 6,0 11-1,0 4 34,0 11-33,0 1 16,0 3-22,0-1 0,0-3-33,0-2-18,0-4 18,0-5-23,0-4-185,0-3-359,0-4 23,0 0-442,2-2-235,5-4-2068,3-1 3322,3-4 0,-5 0 0,-4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57.793"/>
    </inkml:context>
    <inkml:brush xml:id="br0">
      <inkml:brushProperty name="width" value="0.04286" units="cm"/>
      <inkml:brushProperty name="height" value="0.04286" units="cm"/>
    </inkml:brush>
  </inkml:definitions>
  <inkml:trace contextRef="#ctx0" brushRef="#br0">0 89 10422,'14'0'1904,"-3"0"-1489,-11 0 346,0 0-598,13-6-12,-5 3-84,12-9-11,-5 4-50,5-3-1,2 1-5,3 0-5,2-1-7,-2 4-122,2 1-252,-3 4-398,-4 0-555,-1 2-369,-4 2-1138,-4 8 2846,-4 2 0,-5 0 0,-2-4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58.091"/>
    </inkml:context>
    <inkml:brush xml:id="br0">
      <inkml:brushProperty name="width" value="0.04286" units="cm"/>
      <inkml:brushProperty name="height" value="0.04286" units="cm"/>
    </inkml:brush>
  </inkml:definitions>
  <inkml:trace contextRef="#ctx0" brushRef="#br0">1 0 5734,'0'0'0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0:59.177"/>
    </inkml:context>
    <inkml:brush xml:id="br0">
      <inkml:brushProperty name="width" value="0.04286" units="cm"/>
      <inkml:brushProperty name="height" value="0.04286" units="cm"/>
    </inkml:brush>
  </inkml:definitions>
  <inkml:trace contextRef="#ctx0" brushRef="#br0">10 58 7117,'-2'2'918,"-1"0"-470,3-2 830,0 0-853,-2 4-21,2-3-80,-2 3-55,2-4-358,0 0 105,6-4 203,2-1-219,9-6 0,1 2 145,1-2-111,-1 2 28,1 3-57,-4-1 1,0 3-1,-3 1-5,-2 1 0,-5 2 0,0 0-5,-5 0-57,0 0 62,2 0-5,1 0-337,2 0-296,-1 0 486,4 0-867,1 0-337,2 2 1356,1 1 0,-7-1 0,0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03.129"/>
    </inkml:context>
    <inkml:brush xml:id="br0">
      <inkml:brushProperty name="width" value="0.04286" units="cm"/>
      <inkml:brushProperty name="height" value="0.04286" units="cm"/>
    </inkml:brush>
  </inkml:definitions>
  <inkml:trace contextRef="#ctx0" brushRef="#br0">64 32 7850,'0'-12'913,"0"2"-773,0 10 6711,0 0-6795,-2 0 17,2 0-34,-3 0-5,3-2-29,0-1 1,0 1 5,0 0-302,0 2 122,-2 0 85,-1 0 45,-4 6 33,2 5 1,-2 9-1,0 5-33,1 1 33,-1 3 1,2 0-68,2 2 34,-1 0 28,4-2-23,-3 1-61,3-4-68,0 0 57,0-6-174,0-3 56,0-1 11,0-5-33,5-4 78,0-1 61,7-6 107,-1 2 96,1-2-85,0 0 50,-4 0 23,1 0-44,-2 0 32,-1 0 29,1-4-22,-2-3 27,0-4-16,0-4-23,-3-5-67,0-4 73,-2-5-34,0-4 11,0-1-50,0 1 6,0 0 78,-4 6-84,1 1-6,-4 8-50,0 0-89,3 11-219,0 1-353,4 6-1569,0 0 814,0 8 1472,7 4 0,-6-2 0,6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03.549"/>
    </inkml:context>
    <inkml:brush xml:id="br0">
      <inkml:brushProperty name="width" value="0.04286" units="cm"/>
      <inkml:brushProperty name="height" value="0.04286" units="cm"/>
    </inkml:brush>
  </inkml:definitions>
  <inkml:trace contextRef="#ctx0" brushRef="#br0">70 59 10130,'0'12'2095,"0"-2"-1540,0-10 206,0 0-559,-3 0-12,1 0-83,-3 0 167,0 0-207,-2 0 62,1 0-123,-1-4 27,2-1-27,0-4 0,0-2 111,3 2-111,-3-2 83,2 2-27,1 2 5,-3 1-61,5 1-1,-2 3-5,2 0-3321,0 2 1787,4 0 1534,6 0 0,-4 0 0,3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04.445"/>
    </inkml:context>
    <inkml:brush xml:id="br0">
      <inkml:brushProperty name="width" value="0.04286" units="cm"/>
      <inkml:brushProperty name="height" value="0.04286" units="cm"/>
    </inkml:brush>
  </inkml:definitions>
  <inkml:trace contextRef="#ctx0" brushRef="#br0">197 54 11514,'-13'-25'1064,"4"4"-1019,2 20 162,2-3-89,0 4-118,-2-2-118,1 2 51,-3 0 67,1 0 123,1 0-67,-5 0 6,4 0-62,-4 0 5,0 0 23,-1 0-22,1 8-6,0 2 0,2 7-6,0 3 1,2 0-40,1 0 34,5 0-112,-1-2-40,3-1-571,0 3 426,0-6-375,5-1 448,2-7 223,6-3-72,4-1 12,0-2 32,5 0-245,-2 0 156,4-2 129,-6-6 56,4-2 11,-7-8-28,0 3 29,-3-3 133,-7 2-72,2 1 341,-7 6-83,3-2-113,-3 8 17,0-2-77,0 4-209,0-1 46,0 6 72,0 7-45,0 9-66,0 11 27,-3 9-39,1 6 39,-3 8-28,0-1 34,2 0-39,1-4-6,2-9 5,0-5 1,0-8-1,0-7-5,0-5-5,0-4-46,0-2 12,0 0-207,4 0-2118,10 7-1405,-1-3 3769,3 4 0,-11-10 0,-3-3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38.187"/>
    </inkml:context>
    <inkml:brush xml:id="br0">
      <inkml:brushProperty name="width" value="0.04286" units="cm"/>
      <inkml:brushProperty name="height" value="0.04286" units="cm"/>
    </inkml:brush>
  </inkml:definitions>
  <inkml:trace contextRef="#ctx0" brushRef="#br0">79 1 10343,'3'0'1591,"-1"0"784,-2 0-2224,-2 0-62,-1 0-55,0 0 5,-1 0 6,3 0-45,-3 0 0,1 0-73,0 0-33,-1 0 27,-1 0 46,0 4 33,-5 5-11,3 7 11,-3 6-12,2 0 7,1 4-1,4-3-78,1 1 6,2-2 11,0 2-79,0-1 34,0 1 11,2-2-28,3 0-319,14 6 208,-2-10 66,9 3 6,-8-15 45,1-1 61,-2-3 57,3-2 5,-1 0 33,12-8 6,-11-2-33,8-9 5,-15-4 51,-1 1-29,-7-4-16,0 3-11,-5-3-1,0 3 46,0 1-6,-9-7-45,-2 9 0,-7-8-129,2 12 56,3 1-95,-1 4-225,6 2-94,-4 5-2834,2 2 3321,0 2 0,2 0 0,4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11.985"/>
    </inkml:context>
    <inkml:brush xml:id="br0">
      <inkml:brushProperty name="width" value="0.04286" units="cm"/>
      <inkml:brushProperty name="height" value="0.04286" units="cm"/>
    </inkml:brush>
  </inkml:definitions>
  <inkml:trace contextRef="#ctx0" brushRef="#br0">89 76 8954,'-8'0'2100,"1"0"-1741,7 0 728,0 0-852,-11 0-67,7 0 190,-10 0-190,9-2-61,0 1 94,2-1-27,-1 2-168,3 0-6,-3 0 0,4 0 0,-3 0-73,1 0 73,2 0 61,-3 0-61,1 0-50,2 0-6,-3 0 56,1 0 45,0 10-34,-1 1-11,1 10 0,2-3-39,0 2-101,0-2-151,0 0 5,4-5-207,4 0 292,6-6 60,4-3 63,2-2 78,1-2 39,2 0 11,-1-2 85,0-6-12,-7-6-44,0-6-46,-8-4 40,-2 1 11,-3-1-84,-2 2 0,0 0-129,-4 2 90,-8 2-62,-4 5 45,-6 4-39,5 5-337,0 2-256,4 2-12,1 0-443,5 6-358,2 3 1501,3 7 0,2-7 0,0-1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06.747"/>
    </inkml:context>
    <inkml:brush xml:id="br0">
      <inkml:brushProperty name="width" value="0.04286" units="cm"/>
      <inkml:brushProperty name="height" value="0.04286" units="cm"/>
    </inkml:brush>
  </inkml:definitions>
  <inkml:trace contextRef="#ctx0" brushRef="#br0">70 5 8466,'5'-2'1704,"0"0"-1290,-5 2 1513,0 0-1854,-3 0 67,1 0-62,-3 0-39,-2 0-39,1 0 6,-3 4-6,1 3 0,1 2 0,-1 4 0,1-2 0,2 4-6,0 1-5,1 4 6,3 0-7,-1 4 7,2-1-51,0 3 11,0-2-50,0 1 11,0-1-17,0-4-56,4-2 11,2-5-5,6-2 44,2-4-5,10-3 68,-2-2 38,4-2 0,-9 0 6,3 0 45,-7 0 140,1-6-107,-4-3 68,-5-5-73,0-5 45,-5-7-51,0 0-67,0-6-56,-7 3 51,-1 2 5,-9-2-147,2 3-4,-2 1-129,0 1 23,6 10-359,-1 4-684,10 8 684,-1 2-370,3 0 986,0 15 0,0-11 0,0 12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07.963"/>
    </inkml:context>
    <inkml:brush xml:id="br0">
      <inkml:brushProperty name="width" value="0.04286" units="cm"/>
      <inkml:brushProperty name="height" value="0.04286" units="cm"/>
    </inkml:brush>
  </inkml:definitions>
  <inkml:trace contextRef="#ctx0" brushRef="#br0">0 67 9722,'6'-5'2452,"-2"1"-1863,-4 4 688,0 0-1014,0-22-28,0 15-5,0-17-85,0 22-66,0 0-488,0 2 409,0 5 11,0 7 51,0 8-62,0 8-73,0 4 67,0 5-55,0-1-12,2 2 67,-1-5-150,3-2 10,-3-4-50,3-7-73,1-3-22,0-6 140,5-2-258,0-3-67,2-3 420,3-1 56,2-2 0,0 0 62,3-2 27,2-4-89,-4-8 0,1-2-33,-4-4 27,4-3 6,-8 5-28,3-3-421,-9 10 349,0 0 27,0 4-308,0 3-89,-3 2-107,3 2 6,0 0 498,2 0-258,5 8 85,5 10 111,-1-1 84,1 6 51,-7-11-5,-1-2 5,-3-5 50,1-1 164,-2-4 245,0 0 392,-1 0-425,-1 0-191,-1-6-17,1-3 163,-3-7-56,2-3-33,-2 1-35,0-4-94,0 4-130,0-2-33,0 0-39,0 2-325,-2-2-303,-3 3 51,2 1-532,-1 1-2184,4 2 3332,0 1 0,0 5 0,0 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08.549"/>
    </inkml:context>
    <inkml:brush xml:id="br0">
      <inkml:brushProperty name="width" value="0.04286" units="cm"/>
      <inkml:brushProperty name="height" value="0.04286" units="cm"/>
    </inkml:brush>
  </inkml:definitions>
  <inkml:trace contextRef="#ctx0" brushRef="#br0">10 14 7699,'-6'0'756,"2"0"-672,4 0-73,0 0-5,33-6-6,-18 5-39,26-5-17,-29 6-17,0 0-50,-6 0 123,-2 6 347,-4 3-89,0 7-169,0 5 114,0 2-114,-4 4 23,-4 1-45,-2-1-11,-5 0-16,7-5-35,-1-3 1,4-5-1,2-1-5,1-6-39,2-3-17,0-2-39,2-2 95,8 0-62,3 0 51,11 0-1339,-1 0 1350,3 0 0,-12 0 0,-3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08.947"/>
    </inkml:context>
    <inkml:brush xml:id="br0">
      <inkml:brushProperty name="width" value="0.04286" units="cm"/>
      <inkml:brushProperty name="height" value="0.04286" units="cm"/>
    </inkml:brush>
  </inkml:definitions>
  <inkml:trace contextRef="#ctx0" brushRef="#br0">0 22 13513,'5'0'56,"0"0"-22,5 0-23,0-2-11,9-2 0,3-1-235,8-1-275,4 3-593,4 1-605,1 2-2616,-4 0 4324,-6 0 0,-13 0 0,-8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09.195"/>
    </inkml:context>
    <inkml:brush xml:id="br0">
      <inkml:brushProperty name="width" value="0.04286" units="cm"/>
      <inkml:brushProperty name="height" value="0.04286" units="cm"/>
    </inkml:brush>
  </inkml:definitions>
  <inkml:trace contextRef="#ctx0" brushRef="#br0">0 0 9705,'0'0'0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10.201"/>
    </inkml:context>
    <inkml:brush xml:id="br0">
      <inkml:brushProperty name="width" value="0.04286" units="cm"/>
      <inkml:brushProperty name="height" value="0.04286" units="cm"/>
    </inkml:brush>
  </inkml:definitions>
  <inkml:trace contextRef="#ctx0" brushRef="#br0">50 54 12085,'-27'-7'1048,"5"2"-757,22 3-56,0 0-67,0 2-168,0-2-28,0 0-62,0 2-66,0-2-40,0 0 0,0-1 196,2 1 44,7 0-44,5 2 107,10 0-96,1 0 23,2 0-1,2-2 12,-6-1-34,1 1-5,-4-2-1,-5 3 1,1 0-6,-7-1 6,2 1-1,-3-1 6,-1 0 1,3 2-130,2-2-207,-4 2-386,6 0-135,-4 0 846,2 0 0,-3 0 0,-3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14.601"/>
    </inkml:context>
    <inkml:brush xml:id="br0">
      <inkml:brushProperty name="width" value="0.04286" units="cm"/>
      <inkml:brushProperty name="height" value="0.04286" units="cm"/>
    </inkml:brush>
  </inkml:definitions>
  <inkml:trace contextRef="#ctx0" brushRef="#br0">193 178 11150,'-8'-8'1311,"1"2"-1059,2 6-79,0 0-38,2 0 38,-1 0-38,1 0-74,-2 0-16,-2 0 11,2 0 11,-7 0-50,4 0-11,-6 0-6,4 0-40,-5 6 40,5 2 6,-2 5 0,2 2-1,0 1-5,0 2-50,3-1 50,-2 3-51,3-2 1,1 2-12,3 0 62,2-2 0,0 1 0,0-1-56,0-2-89,0-1-90,2-3 67,14 2 123,-1-8 45,11 2 0,-4-8 5,0 0 1,3 0-6,-3 0 6,2 0-1,-4-4 29,2-5 179,0-10-68,-6-1 51,-2-1-140,-9 2 6,-1 2-51,-3-6 39,1-12-44,-2 6-6,0-13 0,0 10-67,0-3-6,-2 1 73,1 1-6,-3 6 6,4 3 6,-5 6-6,5 7-101,-3 5-1098,1 4 214,0 2 257,-3 4-258,2 12 986,-1 16 0,3-10 0,-1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15.149"/>
    </inkml:context>
    <inkml:brush xml:id="br0">
      <inkml:brushProperty name="width" value="0.04286" units="cm"/>
      <inkml:brushProperty name="height" value="0.04286" units="cm"/>
    </inkml:brush>
  </inkml:definitions>
  <inkml:trace contextRef="#ctx0" brushRef="#br0">1 40 9811,'0'10'2397,"0"-2"-1960,0-8 767,0 0-806,0-8-62,0 4-11,0-6-51,0 7-61,0-1-73,0 4-1422,0-2-124,4-2-1339,8 1 2745,4-7 0,-3 6 0,-4-2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16.019"/>
    </inkml:context>
    <inkml:brush xml:id="br0">
      <inkml:brushProperty name="width" value="0.04286" units="cm"/>
      <inkml:brushProperty name="height" value="0.04286" units="cm"/>
    </inkml:brush>
  </inkml:definitions>
  <inkml:trace contextRef="#ctx0" brushRef="#br0">40 102 9447,'8'-5'2078,"-1"1"-1882,-7 4 611,0 0-583,0-12-51,0 7 63,0-9 10,0 12-50,0 0-11,0 2 5,0-2-22,0 1 1120,0-1-1282,0 0-6,0 0 0,0-5 5,0 1 1,0-1 5,-2-2-11,-1 4 11,-2-1-5,0 4 56,3-2-17,-3 3 5,5-1-10,-3 2 4,3 0-38,-2 0-6,2 0-11,-2 0-28,2 0-29,-3 0-5,3 0-39,-2 0-45,-1 0 23,3 0 134,-2 0 11,2 8 34,0 6-12,-2 8-33,1 7 0,-1 2 0,0 2 6,1 3 0,-3 1-1,3-1-5,-1 1 6,2-1-1,0-5 12,0 0-17,0-9 11,0 4-11,0-11 0,0-3-5,0-8-1,0-4-1937,0 0 610,4 0-1406,4 0 2739,5 0 0,-5 0 0,-2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18.050"/>
    </inkml:context>
    <inkml:brush xml:id="br0">
      <inkml:brushProperty name="width" value="0.04286" units="cm"/>
      <inkml:brushProperty name="height" value="0.04286" units="cm"/>
    </inkml:brush>
  </inkml:definitions>
  <inkml:trace contextRef="#ctx0" brushRef="#br0">25 1 12315,'-11'0'924,"4"0"-661,5 0 314,2 0-527,-2 0 46,1 0 32,-1 0 259,2 0-393,0 4 6,0 7-5,0 9-7,0 7-44,0 6-16,0-2 16,0 4 16,0-5-21,5 0 5,0-5-34,5-3-106,0-5-257,-1-3 111,1-3 264,2-7 78,-1 0 0,1-4 89,-2 0 46,-1 0 10,1 0-38,0-2-40,0-6-34,0-4 46,0-5-23,-3-1-45,3 0 0,-3-4-11,-1 8 6,-2-3-6,-2 12-6,-1 1-27,1 4-331,-2 0 117,2 0 135,1 0 112,4 0 6,1 2-6,4 5 0,0 0-6,3 6-27,-2-6-23,1 3 56,-6-5-6,3 0 6,-5-3 34,1-2 16,-2 0 118,2 0-101,-2-2-28,3-7 17,-4-2-44,1-7 44,0-12 22,-2 8-44,-1-12-23,-2 11 50,0 1-49,0 2-7,0 5-5,0 1-761,0 6-903,0 3-44,2 3 1708,5 2 0,-3 0 0,3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12.652"/>
    </inkml:context>
    <inkml:brush xml:id="br0">
      <inkml:brushProperty name="width" value="0.04286" units="cm"/>
      <inkml:brushProperty name="height" value="0.04286" units="cm"/>
    </inkml:brush>
  </inkml:definitions>
  <inkml:trace contextRef="#ctx0" brushRef="#br0">0 89 9744,'0'7'1876,"0"-1"-1546,0-6 29,0 0-471,0 2 112,0 1 39,0 3 0,0 3 18,0 4-52,0 5 1,0 2-6,0 4-11,0-1-79,9-1-39,2-2 39,11-5 90,0-2 6,5-4 50,2-4 45,6-3 11,2-2 107,22-20-63,-17 1 35,12-17 5,-27 7 50,-5 0-128,-9 2 16,-6 1-39,-5 1-95,-2 1-72,-2 4-40,-8 0-45,-5 7-218,-7 2-141,-3 6-100,1 3-90,1 2-369,1 6 95,5 8 296,2 12-593,8 4 1277,2 3 0,5-16 0,0-5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18.843"/>
    </inkml:context>
    <inkml:brush xml:id="br0">
      <inkml:brushProperty name="width" value="0.04286" units="cm"/>
      <inkml:brushProperty name="height" value="0.04286" units="cm"/>
    </inkml:brush>
  </inkml:definitions>
  <inkml:trace contextRef="#ctx0" brushRef="#br0">0 1 10489,'0'15'1764,"0"-4"-1282,0-11 5,0 0-487,4 0 0,4 0 0,2 0-5,5 0-203,-7 6 74,3 2-96,-5 5-83,-1 2 279,-3 1 23,-2 4 11,0 0 185,0 2-180,0-2 169,-5 0-107,-2-3-61,-1-1 61,-4-2-67,9-4-39,-2-5-146,5-1-180,0-4-1007,0 0 1165,9 0 45,4 0-141,12 0 242,0 0 22,4 0 33,-6 0 0,-1 0-61,-5 0 67,-7 2 51,-3 4 335,-5 4 280,-2 3-10,0 2-124,0-1-117,-6 1-203,-4 1-77,-8-3-62,-2 3-29,-2-3-44,0-2 0,0 0-134,0-2-174,4-2-292,4-1-744,2-3-1776,2-1 3120,2-2 0,3 0 0,3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19.433"/>
    </inkml:context>
    <inkml:brush xml:id="br0">
      <inkml:brushProperty name="width" value="0.04286" units="cm"/>
      <inkml:brushProperty name="height" value="0.04286" units="cm"/>
    </inkml:brush>
  </inkml:definitions>
  <inkml:trace contextRef="#ctx0" brushRef="#br0">10 0 10696,'-5'3'1417,"0"-1"-1030,5-2 279,0 0-666,7 0 6,1 0 44,7 0-44,0 0 5,-3 0-11,0 0 6,-2 0-6,-2 0-124,1 0-105,-4 0-365,3 2-45,-1-2-503,0 6-410,3-3 1552,-2 6 0,-3-6 0,-3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19.834"/>
    </inkml:context>
    <inkml:brush xml:id="br0">
      <inkml:brushProperty name="width" value="0.04286" units="cm"/>
      <inkml:brushProperty name="height" value="0.04286" units="cm"/>
    </inkml:brush>
  </inkml:definitions>
  <inkml:trace contextRef="#ctx0" brushRef="#br0">20 1 13704,'-5'75'24,"-1"0"0,-2 0 1,8-28-14,7-49-6,0 0 35,5 1-35,1-1 6,4 0-5,0 0 0,3-2-1,0-1-5,2 1-112,2-1-565,4 1-584,8-1-822,-1-1 2083,2 1 0,-16 1 0,-8 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0.734"/>
    </inkml:context>
    <inkml:brush xml:id="br0">
      <inkml:brushProperty name="width" value="0.04286" units="cm"/>
      <inkml:brushProperty name="height" value="0.04286" units="cm"/>
    </inkml:brush>
  </inkml:definitions>
  <inkml:trace contextRef="#ctx0" brushRef="#br0">0 40 14191,'14'0'17,"4"0"22,6 0-39,4-2 6,3-1 5,2-1-6,1 2-5,-2-2 0,-2 1 0,-6-1 0,-4-1 0,-5 1 0,-3 1 12,-7 1 21,2 2-27,-7 0-1,2 0-5,-2 0-106,3-2-180,-3 2-190,5-2-117,-1 2-349,4 0-1135,4 0-1597,-1 0 3674,1 0 0,-7 0 0,-1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1.471"/>
    </inkml:context>
    <inkml:brush xml:id="br0">
      <inkml:brushProperty name="width" value="0.04286" units="cm"/>
      <inkml:brushProperty name="height" value="0.04286" units="cm"/>
    </inkml:brush>
  </inkml:definitions>
  <inkml:trace contextRef="#ctx0" brushRef="#br0">1 14 14846,'9'0'-5,"6"0"10,9 0 34,7 0-39,5 0 6,1 0 0,0 0-6,0-2 0,-7 1 0,-1 0 0,-7 1 0,0 0 0,-4 0 0,-3 0 0,-3 0 0,-3 0 0,-1 0 5,-1 0 1,-2 0 5,-2 0 28,-1 0 0,0-2-33,-1 1 100,1-1-16,-2 0-23,0 2 6,0-2-241,-5 2-174,-2 0-408,-6 0-639,-1 0-2067,1 0 3456,1 0 0,6 0 0,2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2.135"/>
    </inkml:context>
    <inkml:brush xml:id="br0">
      <inkml:brushProperty name="width" value="0.04286" units="cm"/>
      <inkml:brushProperty name="height" value="0.04286" units="cm"/>
    </inkml:brush>
  </inkml:definitions>
  <inkml:trace contextRef="#ctx0" brushRef="#br0">138 1 12051,'-34'44'154,"1"0"1,-19 32-155,43-45 0,4-2-96,2-1 90,1-1 6,2-3-95,0-1 11,9-6 34,6-5 44,15-6-223,7-4 173,5-2-180,4-8 130,1-8 106,-2-9 6,-3-8 44,-8 2 12,-7-4 122,-7 3 136,-10 1-85,-6 3-67,-4 1 51,-4 3-6,-8 2-141,-6 4-32,-7 5-40,1 4-107,-1 4-134,5 3-140,1 2-599,8 4-1838,2 7 2818,6 3 0,1-2 0,2-4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2.679"/>
    </inkml:context>
    <inkml:brush xml:id="br0">
      <inkml:brushProperty name="width" value="0.04286" units="cm"/>
      <inkml:brushProperty name="height" value="0.04286" units="cm"/>
    </inkml:brush>
  </inkml:definitions>
  <inkml:trace contextRef="#ctx0" brushRef="#br0">20 98 14902,'0'-9'247,"0"0"-242,0-4 34,0-1-39,0 1 0,0 2-5,-2 0 5,0 4 0,-3 1 0,2 3-39,-1 1-6,3 2-28,-1 0-1629,2 0 901,0 6-544,0 3-2094,4 5 3439,4-3 0,-2-4 0,0-5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3.273"/>
    </inkml:context>
    <inkml:brush xml:id="br0">
      <inkml:brushProperty name="width" value="0.04286" units="cm"/>
      <inkml:brushProperty name="height" value="0.04286" units="cm"/>
    </inkml:brush>
  </inkml:definitions>
  <inkml:trace contextRef="#ctx0" brushRef="#br0">44 11 8612,'0'-4'2297,"0"0"-1827,0 4-229,0 0-129,0-2-56,0 7 101,0 4-45,-2 10 33,-1 7-122,-4 1 27,0 6-16,-1 0 56,1 4 95,2 1 11,2 0-51,1 1-94,2-3-51,0 2 0,0-3 50,0-3-44,0-2-1,4 3-5,2-11 0,4 1 0,-3-12-5,0-3 5,-2-1-11,0-2 5,0-1 6,-2-4 0,1 2-39,1 0-152,3-1-504,6 2-1505,1-2 2200,3 1 0,-8-2 0,-3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5.021"/>
    </inkml:context>
    <inkml:brush xml:id="br0">
      <inkml:brushProperty name="width" value="0.04286" units="cm"/>
      <inkml:brushProperty name="height" value="0.04286" units="cm"/>
    </inkml:brush>
  </inkml:definitions>
  <inkml:trace contextRef="#ctx0" brushRef="#br0">74 23 9010,'-5'10'1697,"0"-3"-1148,5-7 919,0 0-1015,-15-2-83,9 0-163,-12 0 118,13-2-39,2 3-113,1-3 46,2 2 33,0-1-79,0-1-50,0 4-16,-2-4-29,1 3 24,-1-1-63,2 0 28,-2 2-17,1-2-10,-1 2-91,2 0 1,-2 0-102,1 0-128,-1 0 11,2 0 219,0 6 50,0 9 0,0 8-67,0 12-23,0-1-22,0 3-78,2-1 10,3-5 1,3 0 0,4-7 11,-2-1-274,2-8-68,-2-2 219,2-8 151,3-1 134,3-4 6,3 0 6,4 0-1,0-10-5,4-2 0,-4-12 0,0-3 0,-3 0 0,-5-1-5,-2-1-125,-3 4 58,-5-1-1,1 8 34,-3 1-197,-3 9-195,3 2 297,-3 6 44,5 0-190,1 6 280,4 3 0,1 9-67,-1 0 61,2 2-38,1 2 44,-4-8-6,1 3 6,-7-10 0,-1-3 112,-1-2 207,-1-2 247,1 0-22,-3 0-40,2 0-51,1 0-55,-3 0-85,2 0-206,-2-3-34,0-6 61,2-5 0,-1-6-83,3-2-46,-3-1-5,3-3-151,-1 6-235,2-2-353,0 4-813,6 5 1552,7-2 0,-6 9 0,1 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5.669"/>
    </inkml:context>
    <inkml:brush xml:id="br0">
      <inkml:brushProperty name="width" value="0.04286" units="cm"/>
      <inkml:brushProperty name="height" value="0.04286" units="cm"/>
    </inkml:brush>
  </inkml:definitions>
  <inkml:trace contextRef="#ctx0" brushRef="#br0">123 5 10354,'-2'0'2527,"0"0"-842,2 0-1433,-18-2-50,12 1-68,-12-1-89,13 2-45,5 0-73,-5 0-22,5 0-23,-5 0 118,3 0 12,-3 0-7,-2 8 57,-1 4-51,-2 10-5,0 1-6,3 3-6,-1-6-50,6 2-84,0-8 0,2-1 17,0-7 0,0 1 123,0-5-202,0 0 101,2-2 62,3 0 39,4 0 6,2 0 33,3 0 11,-1 0-16,1 0-29,3 0 40,-1 0-39,3 0-1,0 0-5,4 0 0,1-2-56,3 0 6,1-5-314,1 3-246,3-3-657,-2 5-1718,-1 0 2985,-6 2 0,-11 0 0,-5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13.258"/>
    </inkml:context>
    <inkml:brush xml:id="br0">
      <inkml:brushProperty name="width" value="0.04286" units="cm"/>
      <inkml:brushProperty name="height" value="0.04286" units="cm"/>
    </inkml:brush>
  </inkml:definitions>
  <inkml:trace contextRef="#ctx0" brushRef="#br0">119 0 12208,'-29'17'107,"1"-3"-17,18-3-34,-4 1-17,3 3-34,2 1-5,2 1-5,2 1-1,2 2-78,1 0 6,2 2 72,0 0-123,0-2-90,4 0 119,6-2 66,7-5-184,6 0 218,4-6 44,0-3-38,2-2 33,1-2 12,-3 0 72,0-8-22,-7-3 55,-1-9 13,-6-3 167,-1-13-336,-7 9-146,0-13 57,-5 13-287,0 0-100,-9 3-106,-4 8 307,-12 3-1416,-2 9 1175,-3 2-173,3 5-638,3 10 1327,4 4 0,10-3 0,3-4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6.073"/>
    </inkml:context>
    <inkml:brush xml:id="br0">
      <inkml:brushProperty name="width" value="0.04286" units="cm"/>
      <inkml:brushProperty name="height" value="0.04286" units="cm"/>
    </inkml:brush>
  </inkml:definitions>
  <inkml:trace contextRef="#ctx0" brushRef="#br0">84 1 10086,'-6'0'1702,"2"0"-1450,4 0 23,0 0-124,-13 6 23,7 1 106,-10 8-51,9 3 1,0 4-112,-1 5-29,1 4-89,2 2-5,2 0 5,1 2 89,2-5-89,0 0 0,0-7-5,0-1-1,0-7-201,0 1-241,0-5-309,9-2 186,6-5 571,23-2 0,-18-2 0,6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6.607"/>
    </inkml:context>
    <inkml:brush xml:id="br0">
      <inkml:brushProperty name="width" value="0.04286" units="cm"/>
      <inkml:brushProperty name="height" value="0.04286" units="cm"/>
    </inkml:brush>
  </inkml:definitions>
  <inkml:trace contextRef="#ctx0" brushRef="#br0">5 0 12617,'-3'0'84,"1"0"34,2 0-40,7 0 34,3 0-39,8 0-22,4 0-1,0 0-50,0 0 0,0 0-78,-2 0-107,-3 0-106,-2 0-197,-1 0-106,-3 0-649,1 0 1243,2 0 0,-8 0 0,3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7.002"/>
    </inkml:context>
    <inkml:brush xml:id="br0">
      <inkml:brushProperty name="width" value="0.04286" units="cm"/>
      <inkml:brushProperty name="height" value="0.04286" units="cm"/>
    </inkml:brush>
  </inkml:definitions>
  <inkml:trace contextRef="#ctx0" brushRef="#br0">0 0 14152,'23'61'67,"-1"-1"0,-4-1 0,1-22-61,-5-43 0,-2 1-6,5-2 0,-1 5-68,3 0-27,0 2-258,4 0-531,10 0-1167,-2 0 2051,8 0 0,-20 0 0,-4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8.221"/>
    </inkml:context>
    <inkml:brush xml:id="br0">
      <inkml:brushProperty name="width" value="0.04286" units="cm"/>
      <inkml:brushProperty name="height" value="0.04286" units="cm"/>
    </inkml:brush>
  </inkml:definitions>
  <inkml:trace contextRef="#ctx0" brushRef="#br0">25 49 9811,'-8'0'2072,"1"0"-1528,7 0 402,0 0-716,-4 0-45,3 0-23,-4 0 34,5 0-106,0 0-90,5 0 56,7 0-23,8-2-33,5-1 0,4-3 0,-2 1 12,1-1-7,1-1-5,-7 2 6,0 1-1,-5 0-5,-6 3 6,0-1 0,-3 1-6,-1 0 5,1-1-5,-6 2 6,0 0-432,-2 0-27,3 0 217,-1 0-200,5 0-388,1 0-565,6 0-2011,-1 0 3400,2 0 0,-7 0 0,-4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8.736"/>
    </inkml:context>
    <inkml:brush xml:id="br0">
      <inkml:brushProperty name="width" value="0.04286" units="cm"/>
      <inkml:brushProperty name="height" value="0.04286" units="cm"/>
    </inkml:brush>
  </inkml:definitions>
  <inkml:trace contextRef="#ctx0" brushRef="#br0">1 71 13771,'0'-2'17,"4"-2"50,8 1 23,6-3-34,9 1-23,0-3 29,3 1 22,-1-2-51,-1 0-27,-4 2 0,-2 1-6,-7 3 0,-1 1-6,-4 2-134,0 0-409,0 0-173,0 0-724,0 4-1539,-1 7 2985,-1 1 0,-3 0 0,-3-6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29.587"/>
    </inkml:context>
    <inkml:brush xml:id="br0">
      <inkml:brushProperty name="width" value="0.04286" units="cm"/>
      <inkml:brushProperty name="height" value="0.04286" units="cm"/>
    </inkml:brush>
  </inkml:definitions>
  <inkml:trace contextRef="#ctx0" brushRef="#br0">35 58 11452,'0'5'2201,"0"-1"-1814,0-4 285,0 0-532,0-14 78,0 11-33,0-11-73,0 14-263,0 0-62,-2 0 34,-3 0 179,-1 6 5,-1 5-5,2 9-72,0 7-52,3 2-21,-1 2-18,3-2 1,0 0-163,0-7 90,3 0 134,6-7-16,4 1-57,9-5-22,3-2 101,4-5 39,3-2 0,3-2-67,-1 0 123,-2-4 39,-2-2 50,-6-8 51,-2-3 12,-6-4-52,-2-1 80,-4 0-18,-5-2 28,2-1-89,-7 1 112,2-2-146,-2 3-67,0-1 0,0 2-89,-4 4-85,-4 4 51,-2 6-202,-2 6-397,2 0-573,0 2 915,0 0-1054,1 15-140,-1 3 1574,2 13 0,3-14 0,3-5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30.157"/>
    </inkml:context>
    <inkml:brush xml:id="br0">
      <inkml:brushProperty name="width" value="0.04286" units="cm"/>
      <inkml:brushProperty name="height" value="0.04286" units="cm"/>
    </inkml:brush>
  </inkml:definitions>
  <inkml:trace contextRef="#ctx0" brushRef="#br0">1 67 11155,'0'3'2286,"0"-1"-802,0-2-1356,2 0-55,-2 0-34,3 0 1424,-3 0-1458,0-4 1,0-3-6,0-2-6,0-2 6,0 0-33,0 2-18,0 0 51,0 2-45,0 5-117,-3 0-84,3 2-40,-2 0-2615,2 0 2010,0 6-829,0 3-1282,0 7 3002,0-2 0,0-5 0,0-5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31.305"/>
    </inkml:context>
    <inkml:brush xml:id="br0">
      <inkml:brushProperty name="width" value="0.04286" units="cm"/>
      <inkml:brushProperty name="height" value="0.04286" units="cm"/>
    </inkml:brush>
  </inkml:definitions>
  <inkml:trace contextRef="#ctx0" brushRef="#br0">320 0 10136,'0'5'2128,"0"-1"-1618,0-4 498,0 0-661,-8 0-39,3 0-151,-9 0 39,9 0-50,-4 0-79,3 0 6,-1 0-68,0 0 1,-1 0 22,-1 0-28,-1 0-6,-2 0 1,-3 0-23,0 0 22,-4 0 6,1 0-5,1 0-7,0 0 7,2 2-1,0 2-33,0 3 28,1 4-34,-1 0 34,2 3-68,1-1 46,3 2-130,3-1-150,2 3 55,4-3-5,0 3-140,0-3 112,0-1-589,6 2 628,5-7 196,8 0 56,6-6-6,2-2 23,3 0-17,-3 0 0,2 0-45,-4-6 45,-3 1 6,-2-8 95,-8 4-45,0-2 22,-4 2-5,-1 0-28,-2 0-40,-2 2 35,-1 1 5,0 2 16,-2 1 12,3 1-6,-3 2-465,0 0 533,0 2-62,0 4 67,0 8 62,0 4-46,0 10-49,0 2-34,0 9 39,0 3-17,0 7 22,0 0 29,0 4-84,0-4-51,0-1-11,0-3 0,0-5 0,0-7 0,0-5-11,0-5 5,0-8-84,0-2 74,2-8-18,1-1-44,4-4-29,0 0-811,5 4 918,5 1 0,-7 0 0,1-1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35.122"/>
    </inkml:context>
    <inkml:brush xml:id="br0">
      <inkml:brushProperty name="width" value="0.04286" units="cm"/>
      <inkml:brushProperty name="height" value="0.04286" units="cm"/>
    </inkml:brush>
  </inkml:definitions>
  <inkml:trace contextRef="#ctx0" brushRef="#br0">104 168 12965,'-24'-46'705,"4"6"-509,15 35 11,0-3 40,0 3-85,0-3 1,0 3-7,0-4 24,3 5 4,-3-5-32,5 4-63,-5-1 34,3 1-60,-1 1-13,-1 2 6,3-2-45,-1 3-5,2-1-6,0 2-6,-2 0-61,1 0 17,-1 0-298,2 0 337,0 4 11,0 13 67,0 8-62,0 15-5,0 7 0,0 2 0,0 2 0,0 1 0,0-2 0,2 22 6,1-20-6,2 14 6,-2-22-1,1-2 34,-4 0-39,5-2 0,-5-3 6,3-5-6,-3-2-6,2-1 6,-2-8-67,2-4 11,-2-8 17,0-7-11,3 0 50,-3-2 0,2 0 5,-2 0 6,3 0 34,-1 0-50,3-2-29,2-8-5,1-8 0,4-10-1,3-4 35,0 0-29,4 1-22,5-5 23,-2 11 27,2-2-5,-5 13-34,-4 5 34,2 3-23,-5 4-5,3 0 33,-1 2 6,4 0-11,4 6 6,0 5-29,3 5 23,-1 6-45,-1 0-17,-4 0-73,-4 5-156,-7-3 123,-4 3 179,-4 1 39,0 1 336,-4 2-140,-10 2-128,-7-1-62,-11-1 16,-2-5-50,-1-4 29,0-6-1,6-3-39,4-8-11,-1-1-51,10-4-72,-3 0-135,9 0 101,0 0-280,3-8 73,2-2-639,3-8-2067,2-11 163,0 8 2918,2-6 0,-2 17 0,3 4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35.672"/>
    </inkml:context>
    <inkml:brush xml:id="br0">
      <inkml:brushProperty name="width" value="0.04286" units="cm"/>
      <inkml:brushProperty name="height" value="0.04286" units="cm"/>
    </inkml:brush>
  </inkml:definitions>
  <inkml:trace contextRef="#ctx0" brushRef="#br0">16 0 10954,'0'5'1988,"0"-1"-1663,0-4 39,0 0-364,-5 0-6,2 0-83,-2 0 89,3 2 173,2 7-61,0 6-78,0 8 11,0 5-40,0 2 7,0 1 21,0-2-33,0-1 6,0-5-6,0-2 0,0-3-6,0-4-78,2-1-364,1-5-157,2-1-1954,13 0-231,-1-5 2790,10-4 0,-14 1 0,-5-3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13.935"/>
    </inkml:context>
    <inkml:brush xml:id="br0">
      <inkml:brushProperty name="width" value="0.04286" units="cm"/>
      <inkml:brushProperty name="height" value="0.04286" units="cm"/>
    </inkml:brush>
  </inkml:definitions>
  <inkml:trace contextRef="#ctx0" brushRef="#br0">10 1 10416,'0'7'1540,"0"-1"-1299,0-6-151,0 0 39,-4 0-129,3 0 11,-3 2-11,4 5 11,0 2-11,0 6-45,0 3-11,0 2 51,4 4-80,8 1 12,6 1 40,11 1 33,1-3 0,4-2-51,1-6 12,-1-5 39,-4-7 45,-1-2 112,-8-2 23,-5-3 133,-4-6-111,-4-9 16,-3-5 6,-3-3 67,-2-3-145,0 0-124,-4 0-22,-6 3-184,-5 2-102,-7 7 118,-1 3-874,-1 9-364,-5 1-801,3 12 2207,-3 3 0,16 0 0,2-1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36.172"/>
    </inkml:context>
    <inkml:brush xml:id="br0">
      <inkml:brushProperty name="width" value="0.04286" units="cm"/>
      <inkml:brushProperty name="height" value="0.04286" units="cm"/>
    </inkml:brush>
  </inkml:definitions>
  <inkml:trace contextRef="#ctx0" brushRef="#br0">5 0 9951,'-3'10'717,"1"-2"-577,2-8 672,0 0-594,7 0-100,3 0 44,8 0-50,4 0-72,0 0 44,3 0-28,-3 0-56,0 0 45,-3 0-45,-1 0-45,-1 0-353,-5 0-184,3 0-690,-3 0-425,1 0 1697,-3 2 0,-5-2 0,-3 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36.607"/>
    </inkml:context>
    <inkml:brush xml:id="br0">
      <inkml:brushProperty name="width" value="0.04286" units="cm"/>
      <inkml:brushProperty name="height" value="0.04286" units="cm"/>
    </inkml:brush>
  </inkml:definitions>
  <inkml:trace contextRef="#ctx0" brushRef="#br0">0 54 9386,'0'5'1422,"0"-1"-1114,0-4 84,0 0-330,22-8 206,-12 4-161,18-4-102,-19 4 68,1 3-62,2-1-5,-1 2 33,3 0-33,-4 0-1,4 0 1,-3 0 67,3 0-40,-6 0-27,4-2 11,-5 0-12,3-3 7,-2 1-12,1-2-415,-1 1-839,2 0 1254,2 1 0,-6 4 0,0-2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38.055"/>
    </inkml:context>
    <inkml:brush xml:id="br0">
      <inkml:brushProperty name="width" value="0.04286" units="cm"/>
      <inkml:brushProperty name="height" value="0.04286" units="cm"/>
    </inkml:brush>
  </inkml:definitions>
  <inkml:trace contextRef="#ctx0" brushRef="#br0">94 196 8489,'0'2'2190,"0"0"2930,0-2-5120,-3 0-6,-2 0 1,2 2 5,-3-2 5,3 4 1,-2-1 27,0 3-33,2-1 6,-1 3-6,1-1 0,-2 0 0,0 2-6,0-3 1,1 3 5,1 0-6,-2 0 1,3 0-1,-3 2-28,0 0 18,0 2 10,2 1-39,-1-1 40,3 0-68,-1 2 67,2 1 1,0 2-29,0-1-34,0 1 35,0-2-23,0 1 22,0-1 28,0 0-55,0 1 55,0-3-83,0 1-1,2-4-5,3 2-84,3-6 5,2 4 101,2-8 68,0 3 5,5-6-12,1 2 1,1-2 11,1 0-5,0 0 5,-1-6 5,1-1 34,-2-11-27,1 2 21,-4-7 12,2 2-39,-5-7 55,5-13-55,-8 5 27,2-11-33,-8 9 6,-1 0 0,-2-3-6,0 0-51,0 1-10,-2 3-169,-8 2 0,-3 3-128,-4 6-45,-2 6 28,1 7-118,-1 6-90,-1 3 101,2 4-453,2 6-336,3 5 1271,1 7 0,7-6 0,0-2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38.754"/>
    </inkml:context>
    <inkml:brush xml:id="br0">
      <inkml:brushProperty name="width" value="0.04286" units="cm"/>
      <inkml:brushProperty name="height" value="0.04286" units="cm"/>
    </inkml:brush>
  </inkml:definitions>
  <inkml:trace contextRef="#ctx0" brushRef="#br0">31 178 10013,'-3'2'2061,"1"0"-1355,2-2 481,0 0-879,-5-2-129,2-2-5,-2-5-62,3-2 33,0-4-83,1 1-62,-1-2 11,0 3-11,1 2 17,-1 0-11,2 4-1,0 1-5,0 3 0,0-1 0,0 4 0,0-2-5,0 0 5,0 0 0,0-3 0,0 1-6,0-1-106,0 1-168,0-1-655,0 1-455,0 0-2318,2-3 3708,3 2 0,-2 1 0,2 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39.524"/>
    </inkml:context>
    <inkml:brush xml:id="br0">
      <inkml:brushProperty name="width" value="0.04286" units="cm"/>
      <inkml:brushProperty name="height" value="0.04286" units="cm"/>
    </inkml:brush>
  </inkml:definitions>
  <inkml:trace contextRef="#ctx0" brushRef="#br0">25 0 9195,'-3'5'1210,"1"-1"-740,2-4 3232,0 0-3707,0 2 5,0 3 0,0 3 5,0 8-5,0 2 0,0 8 0,0 1 0,0 8 6,0 1-6,-2 5 0,1 4 6,-3 1-6,1 3 0,1-2 0,-3-5-6,5-6 6,-2-6-62,2-7 62,0-4-39,0-5 39,0-4-5,0-1-1,0-2-67,0-2-33,0-3-359,0-2 291,2 0-78,5 0-145,3 0-477,12 0-1943,-2 0 2817,5 0 0,-12 0 0,-4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52.436"/>
    </inkml:context>
    <inkml:brush xml:id="br0">
      <inkml:brushProperty name="width" value="0.04286" units="cm"/>
      <inkml:brushProperty name="height" value="0.04286" units="cm"/>
    </inkml:brush>
  </inkml:definitions>
  <inkml:trace contextRef="#ctx0" brushRef="#br0">571 80 9150,'0'3'2184,"0"-1"40,0-2-1961,-2 0-22,1-2-50,-1 1 38,0-3-10,1 4-23,-1-2 16,2 2-4,-2 0-46,1 0 1,-1 0 33,2 0-22,-2-2-29,1 1 34,-1-1-11,0 0-5,1 2 44,-3-2-28,3 0 0,-3 2-78,1-2-11,-2 0-40,-2-1-11,0-1-33,-1 1 44,-3-1 1,2 4-46,-5-2-5,-7 2 0,4 0 0,-7 0-11,10 0-22,-1 0-7,2 0 29,-1 0-28,4 0 33,-2 0-38,2 0-68,-9 0 106,5 0 0,-9 4 1,7 3-6,-3 4 5,4 2 0,-2 1-38,2-1 32,-6 8 7,4-6-1,-2 8 1,5-9 5,4 3-6,-2-3-5,2 3 5,0-1 1,0 2-7,0 1-100,-4 11 40,6-5-35,-4 7 18,7-12 27,0 2-33,2-4 44,-1 4 12,4-2-28,-3 14 61,3-9-38,0 11-18,0-12 23,0 1-12,0-1 46,0-4-29,0 2 29,0-4-46,0 3-22,0-2 17,0 2 12,0 5 38,3-4-44,-1 2 50,3-9 0,2 0-6,-1-1-33,7 9 33,-4-8-33,5 6 33,-2-7 1,-1-3-6,3 2 5,-4-4 0,5 2-27,-3-2-6,5 2 33,-2-4 6,7 3 0,9-1 11,-2 0 0,10 0 23,-10-2 11,5-3 28,-1-1 50,25-1-123,-16-2 5,15 0 1,-18 0 0,-2 0 44,5 0-16,0 0-1,0 0-33,1-2 6,-3-3-6,2 0 5,-5-3 46,13 1-51,-15-2 5,8 2 29,-14 1 61,-2 0 6,0-1 11,13-6-62,-12 3 6,10-3-50,-16 2 28,0 2 16,-2-2 0,-1 0 1,1 2 5,-2-4-51,1 2 35,-4-2-7,2-1 18,-5 1 21,0 0 57,-4 0-45,-1-1 0,-2 1 28,0-2-61,-2-3 161,-1 0-178,-2-4 50,0-8-50,0 6-34,0-8 16,0 10-16,0 1 34,0 0-28,-4 1-1,0-2 6,-9-10-5,6 9-6,-7-9 6,9 14-1,-4-1-5,3 1 6,-1 2-6,2-1 0,0 3-6,0-3 6,-2-3 0,0 6 0,-1-5 0,-1 10 34,3-4-34,-1 3-11,-2-6 11,1 5 0,-4-5 5,0 6-5,1-2 0,-3 2 6,1-3-6,-1 4 11,-1-4-11,0 4 6,0-4-6,1 2-45,-10-8 45,5 4-51,-7-2 1,6 6 16,1 2-5,-3 0-28,2 0 17,-5 2-51,3 1 6,-5 4-12,2 0-50,-4 2 23,2 0 28,-3 0-6,3 0 11,2 0-45,6 0 23,4 0-263,5 0-304,5 0-676,3 0 176,2 0 1,0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53.912"/>
    </inkml:context>
    <inkml:brush xml:id="br0">
      <inkml:brushProperty name="width" value="0.04286" units="cm"/>
      <inkml:brushProperty name="height" value="0.04286" units="cm"/>
    </inkml:brush>
  </inkml:definitions>
  <inkml:trace contextRef="#ctx0" brushRef="#br0">25 638 10982,'-14'0'2223,"3"0"-1780,11 0 554,0 0-835,0-20-106,0 11-39,0-17-12,3 12-5,6-5 34,4-4-34,7-4 6,4-1-6,-1-1 0,3-2 5,-1-2 1,0 2-1,-1-2 7,-2 2-7,-2 0 6,-3 2-5,-2 0 28,-3 5-29,0-1 29,-4 5-29,-1 3-5,-4-1 0,1 5 0,-3-3-5,1 3-1,-2 2 6,0 0 0,0 2-28,0 2-39,0 1 28,0 3-62,0 1 101,-2 2 28,-1 0-22,-2 0-57,-2 0-10,2 0-63,0 0-38,0 0 0,3 0 44,-3 0 107,-2 0 5,1 0-27,-1 2 21,2 5 7,0 0 5,0 6-17,-2 4-39,4 0 22,-1 3 34,1-3 0,3-2-16,-2 3 16,2 0-6,0 2 12,-3 12-1,3-5 6,-4 9-5,1-8 0,0 1-1,-1 2 1,3-2-1,-3 0-5,3-2 6,-1-3-6,2 0-6,0-2 1,0 0-46,0-1 51,0-2 0,0-1 0,0 0 0,0-5 6,0 0-6,0-6-45,0 0-33,0-5-23,0 0-302,0-2 330,2-2-33,3-6-90,5-8-62,5-7 101,2-3 40,3-1 111,0 3 6,-1 1-6,-1 4 12,-4 3-6,-2 3 6,-4 4 44,-1 5-50,-4 2 11,-1 2 51,-2 0 145,0 5-50,0 7 5,0 4-33,0 6-17,0-2-67,0 2-40,0 0 35,0-2-35,0 0 1,2-4-6,1-1-258,2-2-117,2-2-370,1 0-913,6-4-1848,1 0 3506,5-5 0,-9 0 0,-3-2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54.312"/>
    </inkml:context>
    <inkml:brush xml:id="br0">
      <inkml:brushProperty name="width" value="0.04286" units="cm"/>
      <inkml:brushProperty name="height" value="0.04286" units="cm"/>
    </inkml:brush>
  </inkml:definitions>
  <inkml:trace contextRef="#ctx0" brushRef="#br0">11 14 16129,'0'-7'504,"0"1"-414,0 6-275,0 0 191,0 10 44,0 2-44,-3 10-6,3 2-34,-4-1-201,3-1-224,-1-2 100,2-3-549,0 1-139,0 4-516,2-4 1563,3 2 0,-2-11 0,2-3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56.705"/>
    </inkml:context>
    <inkml:brush xml:id="br0">
      <inkml:brushProperty name="width" value="0.04286" units="cm"/>
      <inkml:brushProperty name="height" value="0.04286" units="cm"/>
    </inkml:brush>
  </inkml:definitions>
  <inkml:trace contextRef="#ctx0" brushRef="#br0">738 1 9811,'0'5'2453,"0"-2"-1926,0-3 755,0 0-996,-13 0 0,8 0-135,-13 0 22,10 0-16,-2-2 39,0 2-106,1-4-17,-3 4-17,1-2-17,-3 2 12,1 0-1,-1 0-11,-1 0 6,0 0-34,-2 0 1,0 0-7,-3 0-5,-2 0 6,2 0-6,-4 6 5,2 1-5,-3 6 0,-2 0 0,2 1 0,-2-1 0,3 0 0,-1 1 0,3-1-5,0 2 5,2-1-6,-2 3 1,2-3 5,-2 3-6,5-1-11,-7 7 6,10-3 5,-4 1 1,8-4-1,0-1 6,2 4-5,-1 0-7,1 4 7,1-1-1,0 3 1,2-2-1,0 5 6,2 0-6,1 0 6,2 1 0,0-5 0,0 3 0,0-5 0,0-1 0,0-2 0,0-1 0,0 0-5,2 0 5,3-1 0,3 0 0,1-1 0,3 1 0,-1 0 0,3 2 5,1-2 1,11 11 0,-4-11-6,6 9 5,-6-13 1,0 1-6,3-1 5,-3-3 1,3 0 0,8 2 5,-4-4 28,10 2-33,-10-4-1,1-3 1,-1 1-1,3-3 7,0 2-7,5-4 29,0 2-40,20-2 6,-14 0 0,14 0 6,-18 0 5,1 0-11,-3-2 17,0-2-12,-3-3 35,13-10-29,-11 5-6,9-8-5,-18 7 6,0 0 0,-3 0-1,-1-1 1,1 1 33,-4 0-33,0 0-1,8-7-5,-11 6 6,11-6 5,-13 5-11,4 1 34,-3-3-34,1 3 11,-3-3 67,-1 1 6,1-1-11,-6-1 11,4-2-6,-7 2-10,2-1-1,-4-1-28,2 2-33,-5-4 50,2 2-56,-2-2 5,0 0 6,0 1-11,0 0 6,-2 3 0,-3-2 38,0 4-38,-5-1 33,3 3-28,-3-1 118,-4-4-84,3 4-17,-3-2-28,2 6-6,-1 2-27,-2-2 22,1 2 5,-1-4-28,0 4 18,-2-4-24,-9-2 7,4 1 27,-6-4 1,6 7 5,2-2-6,-2 4 0,2-2 1,0 2-68,-8-4 23,4 4 5,-5-4 34,5 6-23,1-1-22,-1 1-11,-1 0 5,3-1-16,-2 3-12,1-2-16,-1 5-34,-1 0-258,-12 2 78,9 0-49,-10 0-298,13 4-587,3 7-1457,0 5 2711,7 4 0,5-8 0,6-4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57.935"/>
    </inkml:context>
    <inkml:brush xml:id="br0">
      <inkml:brushProperty name="width" value="0.04286" units="cm"/>
      <inkml:brushProperty name="height" value="0.04286" units="cm"/>
    </inkml:brush>
  </inkml:definitions>
  <inkml:trace contextRef="#ctx0" brushRef="#br0">1 487 11771,'46'-21'431,"1"0"1,32-19-208,-57 22-45,0-3-33,-4 0 28,-1-1-96,-3 0-28,1-2-16,-2 1 39,-1-3-73,-5 4 33,3-4 12,-5 1-39,0 0-1,-3 1-5,-2 4 6,0 1 0,0 1-6,0 4 0,0 1 0,0 4-124,0 3 113,0 1-73,0 3 23,-2 2 61,-3 0-40,-2 0 29,-3 0-28,2 0 0,-1 0 5,-1 0 29,0 2-1,-7 14-33,6 0 39,-3 12-6,4-4 6,3 1-5,-1 1-1,1 17 6,2-11 0,-2 13 0,2-14 0,0 0 0,2 0-6,1 0 6,2-2 0,0-3 0,0-2 0,0-5 12,0 0-1,0-4-11,0-3 0,0-1-39,0-9 27,0 2-38,0-3-185,0 1 235,7-6 0,1-3-129,7-7 123,1 1-66,0-3-18,-1 5 40,-3 2-18,0 3-44,-2 3 39,2 1 0,-2 2 68,2 0-74,-4 0 68,3 0-34,-5 8 45,1 2 56,-2 12 28,-2 0-39,-1 7 6,-2 2-1,0 0-50,0 2 40,0-4-40,0-2-62,0-5-196,0-4-873,0-5 1131,13-6 0,-10-3 0,10-4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48.482"/>
    </inkml:context>
    <inkml:brush xml:id="br0">
      <inkml:brushProperty name="width" value="0.04286" units="cm"/>
      <inkml:brushProperty name="height" value="0.04286" units="cm"/>
    </inkml:brush>
  </inkml:definitions>
  <inkml:trace contextRef="#ctx0" brushRef="#br0">163 173 8377,'0'5'1776,"0"-1"-1323,0-4 466,0 0-656,-2 0-33,-1 0 95,-2 0 0,0 0-28,0 0 83,0 0-167,-2 0-84,0-2-11,-1 0-40,-1-3 6,3 3 11,-3-2-11,3 3-28,-3-1-56,4 2 0,0 0 45,0 0-39,3 0-1,-1 0-5,-2 0-11,1 0 11,-2 0 0,-3 0 0,3 0 0,-1 0-11,2 4 11,0 3-11,1 6-62,1 11 39,1-2 1,2 6-29,0-6-28,0-2-16,0 0-17,6-3 11,2-3-17,9 1-5,1-8 134,15 4-23,-6-9-27,11 2-79,-6-4 129,0-4-6,0-4 6,-2-8 12,-3-4-7,-7-4 62,-5-1-11,-6-15-5,-6 8 5,-1-9-51,-2 10 57,0 4-12,-2-1-44,-6 5-6,-2 2-50,-9-1 44,3 9-39,-1-1-56,5 12-11,4 0 12,-1 2-281,2 0 179,-1 0 146,-1 7-185,1 7-521,2 13-503,2 4-19,4 11-1571,0-6 2855,7 2 0,-6-20 0,6-6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1:58.633"/>
    </inkml:context>
    <inkml:brush xml:id="br0">
      <inkml:brushProperty name="width" value="0.04286" units="cm"/>
      <inkml:brushProperty name="height" value="0.04286" units="cm"/>
    </inkml:brush>
  </inkml:definitions>
  <inkml:trace contextRef="#ctx0" brushRef="#br0">89 0 10494,'-2'8'2112,"0"-2"-1608,2-6 560,0 0-890,-3 0-51,3 0-50,-2 0-678,2 0 594,2 0-45,1 0 5,1 3-150,-1 4 78,-1 3 123,-2 4 0,0 0 72,0 6-16,0 0 28,-4 4-28,-4-1-50,-6 3 39,-2-4-40,2 1 1,2-6 0,2-3 5,2-6 28,3-3 90,3-3 207,2-2 403,0 0-739,2 0 0,3 0 0,3 0 11,2 0-11,-1 0 0,3 0-5,1 0-85,4 0-56,0 0-50,3 0-313,4 0-57,1 0-762,11-6-3572,-2-1 4900,4-7 0,-18 7 0,-5 1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2:01.148"/>
    </inkml:context>
    <inkml:brush xml:id="br0">
      <inkml:brushProperty name="width" value="0.04286" units="cm"/>
      <inkml:brushProperty name="height" value="0.04286" units="cm"/>
    </inkml:brush>
  </inkml:definitions>
  <inkml:trace contextRef="#ctx0" brushRef="#br0">458 76 10343,'0'-7'3086,"0"1"-2470,0 6 650,0 0-907,0-2-34,0 1-34,-3-1 17,1 0-50,-1 2-6,-1-2-62,3 2-50,-3 0-28,3 0-17,-3 0-16,3 0-12,-3 0-28,3 0-33,-3-2-6,-1 1-6,-3-1-39,-4 2-5,0 0-1,-3 0 1,-2 0 11,0 0 28,-3 0-23,0 2 28,1 3-27,-1 2 16,2 4-22,-7 4 5,8-1 29,-7 3-1,12-4 0,-2-1 1,3-1-12,-5 3-33,5-3 44,-3 5-28,6-4 29,-1 1-1,1 2 1,-2 3-7,0 2-27,-2 14-34,4-7-22,-1 9 0,4-9 39,0 0 17,0 1 5,2 1 29,-1 2-1,4 0-44,-3 0-62,3 12 44,0-9 29,0 7 34,0-13-7,0-3 7,0 1-1,0-4 1,3 2-7,-1-1 7,5-1-6,8 8 11,-4-8-6,8 3 0,-9-7 6,4-3-5,1 3-1,2-2 1,3 1 5,0-3 0,2 1-6,0-2 6,3-1 0,1-2 28,2-1-28,1-2 34,1-1-23,1-3 45,-1-1-23,4-2 1,-1 0 5,3 0-39,4 0 6,-1 0-1,5 0 7,-2-2-7,2-2 6,-1-3-5,-4-4 39,11-4-40,-15 2 40,8-3-34,-17 6 40,-1-3-18,-3 2-27,3-4 0,-3 1 66,11-11-38,-8 7 33,8-9-16,-15 9 21,3-2 7,-6 0-23,2 2 0,-2-4-45,-3 2-5,0-4 44,3-10-44,-4 5 50,1-8-12,-5 11-4,-5 1-1,1 1-28,-3 2-5,0 0 33,0-12-39,0 9-6,-3-9 6,-1 14 0,-6 0 0,-1 1 0,-3 0 0,2 0 0,-3 1 0,-2-2-5,-1 2-1,1-2-50,-15-7-17,9 5 62,-15-6-67,11 8-34,-3 0 5,-1 2-5,-4-3-11,-2 2-23,-5-2-55,-2 4-1,-7-2 45,-2 6 57,-5-1-29,1 3 22,-2 3-38,2 3 38,1 1-10,8 4-29,3 0-118,12 0-60,2 0-231,10 11-486,2 6-338,11 22 1379,1 24 0,7-29 0,0 10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2:02.265"/>
    </inkml:context>
    <inkml:brush xml:id="br0">
      <inkml:brushProperty name="width" value="0.04286" units="cm"/>
      <inkml:brushProperty name="height" value="0.04286" units="cm"/>
    </inkml:brush>
  </inkml:definitions>
  <inkml:trace contextRef="#ctx0" brushRef="#br0">1 536 12371,'20'-30'627,"-1"3"-532,1 9-44,0-2 55,2-2-27,0-1 21,2-5 119,-1 3-90,-1-3-45,-5 1-6,0 1-44,-2-1 22,-3 1-51,-2 1 34,-3 1-5,-4 2-34,-1 2 28,-2 0-22,0 2 27,0 1-33,0 1 0,0 1 39,0 3-33,0 3-6,0 3 0,0 4-39,0 0 39,-4 2 0,1 0-67,-7 0-6,5 0-6,-4 0 74,-3 6-1,-1 5 1,-4 9-1,2 7 6,2 4 0,1 2-6,2 4 6,1 1 0,-1 2-5,0 2 5,0-2 5,0 2-5,3-2 6,-3-2-6,5-1 0,-2-6-6,2 0 6,2-8-5,1-2-1,2-7-151,0-1 6,0-6 28,0-3-62,0 0 28,0-3-173,0 1 168,4-2 162,2 0 5,8 0 141,1 0-141,7-4-5,0-3-33,1-5 33,1-1-6,-6 2 6,1 2-67,-6 3-17,-6 3 11,-2 1 0,-5 2 146,0 0-28,2 0-34,-2 0-11,5 0-73,-3 0-218,1 0-17,2 0-437,-5 0-549,5 0-459,-3 2 1753,3 1 0,-2-1 0,-1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2:02.933"/>
    </inkml:context>
    <inkml:brush xml:id="br0">
      <inkml:brushProperty name="width" value="0.04286" units="cm"/>
      <inkml:brushProperty name="height" value="0.04286" units="cm"/>
    </inkml:brush>
  </inkml:definitions>
  <inkml:trace contextRef="#ctx0" brushRef="#br0">394 38 11547,'-9'-12'2202,"3"2"-1642,6 10 67,0 0-526,-55-8-6,28 6-39,-44-4-23,42 17-27,-1 3-6,3 10 0,0 4-6,5 4 1,0 3-1,5 3-5,0-1 11,4 3-34,3-2 34,3 0 0,4-5 0,1-2-39,2-3-11,0-3-6,0-1-17,5-4 23,4 0-130,15 0 85,0-6 45,10-1 50,-7-9 39,3-2-28,1-2-11,15-4 51,-13-7 10,9-7-27,-20-6 145,0-7-73,-4 0-33,-3-9 0,-3 0-28,-7-8-45,-1-1-6,-4-3-27,0 2 16,0 5 17,0 5 0,0 9 5,-2 7-5,-3 10-44,-4 6-152,-2 6-213,-3 2-56,-1 2-190,0 10-448,-4 11-746,1 19 1849,-1 23 0,8-29 0,2 5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2:03.497"/>
    </inkml:context>
    <inkml:brush xml:id="br0">
      <inkml:brushProperty name="width" value="0.04286" units="cm"/>
      <inkml:brushProperty name="height" value="0.04286" units="cm"/>
    </inkml:brush>
  </inkml:definitions>
  <inkml:trace contextRef="#ctx0" brushRef="#br0">89 63 10203,'2'0'3014,"1"0"-1553,-3 0-1242,-5-10 49,2 5-60,-4-7-6,2 8 5,-2-3-67,1 2 95,-1-1-11,2 1 6,0 1-40,3 2-27,-3 0-18,5 2-83,-3 0-62,1 0-67,2 0-29,-2 0 1,-1 0 34,3 0 61,-5 9-6,3 8 6,-3 10 0,2 6 0,-1-2-6,1 2 1,0-6-298,1 3 119,2-11-259,0 2 84,0-7-251,0-1-286,0 6-942,0 0 1838,0 1 0,0-9 0,0-5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2:05.133"/>
    </inkml:context>
    <inkml:brush xml:id="br0">
      <inkml:brushProperty name="width" value="0.04286" units="cm"/>
      <inkml:brushProperty name="height" value="0.04286" units="cm"/>
    </inkml:brush>
  </inkml:definitions>
  <inkml:trace contextRef="#ctx0" brushRef="#br0">409 67 10892,'0'-5'2112,"0"1"-1491,0 4 511,0 0-858,0-19 12,0 12-6,0-13-95,-4 18-11,0 2-57,-3 0 18,0 0-35,0 0-38,-3 0-62,-2 0-6,-1 0 1,-6 0-29,-1 2 23,-7 8 5,2 4-5,-2 10-22,3 1 27,-1 1 6,3 3-6,-2 2-5,3 0 6,-1 4-7,-2 12 1,8-10 6,-3 8-7,12-15-21,0 0-1,2 0-16,0-1-1,2 0-21,1-2 32,2-1 7,0 1-23,0-3 45,0 0-29,0-2 1,0 3 6,0-3-18,0 2 18,0-2-1,4 1-23,4-1 52,7-2-1,0 1-39,4 0 40,-1 1-1,1-2-5,1 0-23,2-3 29,-2 1-46,15 4 12,-8-6 34,12 0 5,-10-6 5,1-7 6,3 1-5,2-4 33,5 0-33,1 0 5,1 0 23,3-6-29,-1-1 1,-2-9-1,-1 1 51,-1-3-5,-3-2-51,-3 2 12,0-4-7,-6 4 6,3-3-5,-8 2 44,1 2 6,-4-1-22,0 1-23,-3-1 34,0-4-34,-2 4-5,-3-4 39,0 2-6,-4-4-34,-1-1 40,-2 1-34,-2-14-11,-1 10 6,-2-10 0,0 11-1,0 3 34,0-2 1,-11-9-35,2 6 29,-13-5 5,5 10-33,-5 0-6,0 1-6,-5-1 0,0 2-33,-3 0 6,-2-2 27,0-1-39,-2 0 6,1-1 0,2 4-17,3-2 5,4 3-49,4 4-40,3 3-46,3 8-111,1 2-296,-1 4-376,1 0-50,-4 2-718,-7 14 1737,-12 17 0,14-10 0,-2 4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2:05.950"/>
    </inkml:context>
    <inkml:brush xml:id="br0">
      <inkml:brushProperty name="width" value="0.04286" units="cm"/>
      <inkml:brushProperty name="height" value="0.04286" units="cm"/>
    </inkml:brush>
  </inkml:definitions>
  <inkml:trace contextRef="#ctx0" brushRef="#br0">114 32 10931,'0'-13'1496,"0"4"-1003,0 9 263,0 0-672,-11-4-79,6 3-5,-9-3-5,7 4-6,0 0-29,-1 0 35,-3 8-6,2 3-23,-3 11 34,5 3 0,-3 6-11,5 0 0,0 4-23,3-1-50,2-1-6,0-4 29,0-1 16,4-3-11,4-3 50,9-4-38,3-3 44,5-6 0,-1-2 61,1-5 12,-1-2 11,1 0 39,-3-2 51,0-7 111,-4-2-139,-4-9 78,-2-2-134,-4-5-34,-1-2-17,-4-16-39,-1 11 5,-2-11-10,0 18-40,0 3-61,-9 8-186,1 6-189,-11 5-152,1 3-213,-2 2-705,-1 12-4877,0 5 6428,2 10 0,8-11 0,5-4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19:42:06.800"/>
    </inkml:context>
    <inkml:brush xml:id="br0">
      <inkml:brushProperty name="width" value="0.04286" units="cm"/>
      <inkml:brushProperty name="height" value="0.04286" units="cm"/>
    </inkml:brush>
  </inkml:definitions>
  <inkml:trace contextRef="#ctx0" brushRef="#br0">153 0 9895,'6'3'2442,"-2"-1"-1938,-4-2 420,0 0-716,-8 0 16,3 0 5,-4 0-27,7 0-253,2 0 46,2 0-1,1 0 1,2 4-7,-1 3-21,-1 6 27,-1 3-5,-2 5 11,0 2 11,0 3-11,-6 5 11,-5 0-5,-6 5 0,-5 1-1,2-3 1,-2 3-6,5-8 5,2 0-5,3-7 6,4-4-6,3-5-6,3-4 6,2-3-5,0-3-29,0-1 34,0-2 84,7 0 28,3 0-28,10 0-17,2 0-11,3 0-56,-1 0 6,1 0 0,-3-2-6,0-1-6,-4 1 0,-4 0-83,0 2-124,-3 0-179,1 0-308,0 0-185,0 0-409,5 4 1294,5 5 0,-10-3 0,1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49.234"/>
    </inkml:context>
    <inkml:brush xml:id="br0">
      <inkml:brushProperty name="width" value="0.04286" units="cm"/>
      <inkml:brushProperty name="height" value="0.04286" units="cm"/>
    </inkml:brush>
  </inkml:definitions>
  <inkml:trace contextRef="#ctx0" brushRef="#br0">15 84 9352,'0'-7'2218,"0"1"-1720,0 6 354,0 0-763,0-6-89,0 5-72,0-5-40,0 6 72,-2 0 40,-1 0 112,-2 4-5,2 5-107,1 8 5,2 6-5,0 3-61,0 3-29,5-4 6,4 3 79,9-7-79,2 0-62,4-7 17,-1-1 129,3-4 51,2-4-46,3-1-10,2-4 5,-1 0-40,0 0 35,-3-6 5,-4-4 0,-1-7 39,-6-6 0,-4 1 0,-4-6-5,-3 3 22,-4-4-56,-1 1-6,-2 1 1,-4 0-1,-8 3 6,-6 6-78,-7 5 44,-1 6 34,0 5 0,-3 2-84,4 0-241,1 8-185,4 4 1,3 8-107,7 4 616,3 19 0,4-24 0,3 10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49.995"/>
    </inkml:context>
    <inkml:brush xml:id="br0">
      <inkml:brushProperty name="width" value="0.04286" units="cm"/>
      <inkml:brushProperty name="height" value="0.04286" units="cm"/>
    </inkml:brush>
  </inkml:definitions>
  <inkml:trace contextRef="#ctx0" brushRef="#br0">89 102 11105,'-26'0'241,"5"0"-230,12 0-6,3 0 1,-3 4 0,3 1-6,-1 6-6,5 2 6,-1 5-50,3 4 10,0 1-100,0-1 79,3-3 61,6-1 0,4-4 0,9-1 61,0-5 119,5-3-12,0-1-79,3-4-33,-1 0-11,1 0-6,-3-8 34,-2-3 129,-4-10-113,-5-1 62,-2 0-49,-9-2-24,0 0-22,-5-1 62,0-1-113,0 3-5,-11-1 0,-3 4-39,-12 2-73,0 3-68,0 6-49,3 2-102,1 5-139,5 2-185,2 0-1009,3 22-464,7-5 2128,0 18 0,5-21 0,0-4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6:50.870"/>
    </inkml:context>
    <inkml:brush xml:id="br0">
      <inkml:brushProperty name="width" value="0.04286" units="cm"/>
      <inkml:brushProperty name="height" value="0.04286" units="cm"/>
    </inkml:brush>
  </inkml:definitions>
  <inkml:trace contextRef="#ctx0" brushRef="#br0">89 67 10752,'-35'13'364,"6"0"-297,21-6-67,1 1 0,4-1 0,-1 4 0,3 2-5,-1 5-68,2 2 17,0 4 50,0 1-50,0 0-11,9-1-62,0-4 129,7-1 135,1-3-29,1-3 56,2-4-50,1-2-16,2-5-7,-1 0 68,2-2-84,-1-2 72,1-6 91,-1-4-85,-1-8-44,-5-2 162,-2-2-51,-5-1 23,-5-1-84,-3 3-29,-2-3-55,0 2-67,-2-1 134,-8-1-140,-1 3-101,-8 1-28,2 5-274,-1 1-67,-1 5-125,4 4-116,-2 3-1030,0 4 1741,-5 0 0,10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07.456"/>
    </inkml:context>
    <inkml:brush xml:id="br0">
      <inkml:brushProperty name="width" value="0.04286" units="cm"/>
      <inkml:brushProperty name="height" value="0.04286" units="cm"/>
    </inkml:brush>
  </inkml:definitions>
  <inkml:trace contextRef="#ctx0" brushRef="#br0">103 36 8052,'0'-5'2767,"0"1"-2453,0 4 369,0 0-442,0-8-23,0 6-55,0-6 72,0 8-33,0-1-12,0 0 34,0-1 6,0 0-45,0 2 840,0-2-1025,-2 2-34,2 0-5,-3 0 5,1 0-16,2 0 33,-5 0 17,5 0 73,-2 0-40,-1 0-33,3 0-33,-2 0-74,2 0 68,-2 0-11,-1 4 44,-2 1 6,-2 5 0,1 4-5,-3-1-7,4 3 12,-5-3 0,5-2 0,-2 2-100,2-4 94,0 2-106,0-2 62,0-2 16,2 1-78,1-1 62,2 0 44,0-3-61,0 0-23,0-1 57,0 1 27,0 3-33,0-2 33,0 3-39,0-3-16,7 7-23,-1-6 78,6 4-33,-2-5-79,-1-1 118,3-1-16,1 1 16,0-4 39,7 2 11,-6-2 1,8 0-51,-10 0 0,3 0 5,-3 0 74,3 0-12,0-6-22,-1-1-12,1-6 118,4-9-61,-7 7-23,4-8-61,-11 7 39,0 1-1,-3-3-10,-2 5 16,0-5 169,0 1-214,0 4 35,-2 1 38,-5 8-78,-4 1 0,-1 1-67,0 2 67,2 0-168,2 0-297,1 0-2179,2 0 1339,3 0 1305,-1 2 0,3-1 0,0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08.318"/>
    </inkml:context>
    <inkml:brush xml:id="br0">
      <inkml:brushProperty name="width" value="0.04286" units="cm"/>
      <inkml:brushProperty name="height" value="0.04286" units="cm"/>
    </inkml:brush>
  </inkml:definitions>
  <inkml:trace contextRef="#ctx0" brushRef="#br0">182 76 9167,'-5'0'2296,"0"0"-1825,5 0 845,0 0-1176,-19 0-5,12 0-51,-14 0-28,17 0 84,-1 0-96,-3 0-38,-1 0 5,-3 2-11,-3 6 0,0 6-5,0 6 5,1 4-6,5-1 0,-2-1-38,8-2-46,-2-3-33,5-1-96,0-1-268,0-2 129,9-1 335,4-1-61,9-7-168,3 0 168,2-4 78,-2 0 6,4 0 0,-6 0 45,1-2 0,-7-4 11,-2-5 101,-3-5-62,-6-2 6,-2-1 67,-4-11-73,0 3-89,0-5-6,0 6-6,-7 3-89,-3-1-213,-5 4 106,0 0-845,-4 6 274,8 5-330,-5 5 531,6 4 157,0 6-150,0 14 565,0 17 0,5-12 0,0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38.892"/>
    </inkml:context>
    <inkml:brush xml:id="br0">
      <inkml:brushProperty name="width" value="0.04286" units="cm"/>
      <inkml:brushProperty name="height" value="0.04286" units="cm"/>
    </inkml:brush>
  </inkml:definitions>
  <inkml:trace contextRef="#ctx0" brushRef="#br0">1 53 10024,'3'57'336,"1"0"0,4 37-78,2-78 66,2-3-105,0-4-74,1-4 1,1-4 0,1-1-1,2 0 18,3 0 28,-1-3-40,3-6-78,-4-7-23,4-6-16,-9-1 10,-1-3-10,-7 2-28,-3-5-1,-2 2 6,0-2 23,-2 5-23,-5 0-11,-6 6-28,-5 2-28,1 8-134,-2 3-85,4 3-112,-2 2-189,2 0-264,0 0-437,-2 0 1277,-5 10 0,10-8 0,-1 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09.051"/>
    </inkml:context>
    <inkml:brush xml:id="br0">
      <inkml:brushProperty name="width" value="0.04286" units="cm"/>
      <inkml:brushProperty name="height" value="0.04286" units="cm"/>
    </inkml:brush>
  </inkml:definitions>
  <inkml:trace contextRef="#ctx0" brushRef="#br0">55 5 11290,'-24'18'84,"6"-1"-79,11 3 6,4 0-11,1 2-11,2 1-50,0-3-51,0-1-90,4-3 202,8-1 6,6-5 100,9-4 28,2-4 12,1-2-40,2 0 6,-2-10 6,-3-2-40,-5-10 214,-2 2-90,-10 0-40,-3 0-95,-5 2-67,-2-2-117,0 3 72,-4 1-101,-8 3-22,-8 2-510,-19 4-111,9 3-651,-5 2-487,15 2 1927,5 4 0,8-3 0,2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09.818"/>
    </inkml:context>
    <inkml:brush xml:id="br0">
      <inkml:brushProperty name="width" value="0.04286" units="cm"/>
      <inkml:brushProperty name="height" value="0.04286" units="cm"/>
    </inkml:brush>
  </inkml:definitions>
  <inkml:trace contextRef="#ctx0" brushRef="#br0">45 8 9447,'-11'10'2302,"2"-3"-2274,9-7 134,0 0-106,-8 6 28,5 0-33,-7 7 10,9-2-22,-1 4-39,2 1 12,0 4-12,0 0-6,0 2-39,0 0 0,9 0-67,2-2 6,10 0 78,4-6 28,0-4 45,2-3 44,0-5-49,-2 0-7,2-2 181,-5-2 38,-2-6 151,-3-6-185,-7-4-89,-3-6-118,-5 2-11,-2-5-39,0-1 33,-2-1 1,-9 0-337,-5 2-128,-9 5-186,-6 8-458,9 6 262,-6 14-1176,15 12 2028,-1 7 0,9-6 0,0-5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10.759"/>
    </inkml:context>
    <inkml:brush xml:id="br0">
      <inkml:brushProperty name="width" value="0.04286" units="cm"/>
      <inkml:brushProperty name="height" value="0.04286" units="cm"/>
    </inkml:brush>
  </inkml:definitions>
  <inkml:trace contextRef="#ctx0" brushRef="#br0">25 53 12841,'-3'-21'896,"1"3"-711,2 13 84,0 1-34,0 1-128,0 1-46,-2 2 1,1 0-51,-1 0-11,0 0-50,1 0-57,-1 0 1,0 0-6,1 0-51,-3 0 135,3 2 28,-1 9 124,2 5-52,0 10 1,0 5-6,0 3-61,0 1 33,2-1-33,1-3-1,0-5 1,-1-6 5,0-4 0,-1-8-11,1-3 0,-2-1-78,0-4-96,0 2-44,2-2-40,-1 0-223,1 0-186,0 0-767,-1 0-767,1 0 1245,-2 0 0,0 0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15.837"/>
    </inkml:context>
    <inkml:brush xml:id="br0">
      <inkml:brushProperty name="width" value="0.04286" units="cm"/>
      <inkml:brushProperty name="height" value="0.04286" units="cm"/>
    </inkml:brush>
  </inkml:definitions>
  <inkml:trace contextRef="#ctx0" brushRef="#br0">55 240 7772,'0'12'2358,"0"-2"-1943,0-10 2038,0 0-2178,0-2-12,0 1 403,0-1-722,-2 2-17,-1 0 17,-2 0-28,0 0 84,0 0 56,0 0-56,0 0-39,2 0-84,-1 0 78,1 0 45,-1 0 6,-1 2-1,2 3-5,1 4 0,2 2-44,0 0-1,0 0-45,0 0-72,0-2-45,4 2 78,6-4 0,5 1 90,7-3 44,3 0-5,2-3 0,2-2 73,14 0-62,-12 0 62,9-8-11,-18-2 100,0-10 29,-5 2-119,-2-4 18,-3 2 39,-4-12-129,-3 6 11,-3-7-5,-2 9-1,0 0 1,0 1-6,-5-1 0,-2 2-6,-8 2-123,-2 2 45,-1 7-78,1 5 162,2 4-168,1 2 168,-3 0 39,-3 12-39,-2 6-123,-1 14-515,4 5 133,4-1-419,7 7-958,4-6 1882,4-2 0,0-16 0,0-10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16.720"/>
    </inkml:context>
    <inkml:brush xml:id="br0">
      <inkml:brushProperty name="width" value="0.04286" units="cm"/>
      <inkml:brushProperty name="height" value="0.04286" units="cm"/>
    </inkml:brush>
  </inkml:definitions>
  <inkml:trace contextRef="#ctx0" brushRef="#br0">30 40 9122,'-5'-5'650,"0"1"-482,5 4 11,0 0-173,-4 4 285,1 3-89,-4 2-62,4 6-79,1-1-27,2 5-34,0 4 0,0-1-73,0 4 62,2-3-62,7 1-61,4-4 134,9-2 22,1-5 51,1-4-34,1-5 0,2-2 34,-2-2 33,1 0 23,-3-4-39,-1-3 95,-7-8 61,-1-1 68,-6-6 33,-3-10-285,-3 5-51,-2-9-5,0 11-6,-7 1 0,-3 2-107,-7 4 107,-3 1-17,0 7 17,0 4-73,1 4 68,-1 2-29,3 2-22,-2 8-381,3 7-285,2 11-863,2 4 1585,2-1 0,4-12 0,2-8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17.520"/>
    </inkml:context>
    <inkml:brush xml:id="br0">
      <inkml:brushProperty name="width" value="0.04286" units="cm"/>
      <inkml:brushProperty name="height" value="0.04286" units="cm"/>
    </inkml:brush>
  </inkml:definitions>
  <inkml:trace contextRef="#ctx0" brushRef="#br0">15 45 12713,'-2'11'61,"-1"2"-50,-2 0-11,3 5 0,-1 4 0,3 2-5,0 3-68,0 0 6,0-3-28,3 0 5,6-4-67,4-4 157,7-3 0,4-8-40,1-1 35,7-4-1,0 0 1,2 0 5,1-8-62,-3-4-5,-3-8 67,-2-4 89,-7-1-89,-5-1 113,-8-1-113,-5 1-28,-2 1-17,0-1-51,-8 3 96,-8-1 0,-9 6 203,-6 5-237,-13 6-163,9 5 1,-7 6-134,17 9-600,1 14-728,11 7 1658,1 4 0,9-17 0,1-7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18.353"/>
    </inkml:context>
    <inkml:brush xml:id="br0">
      <inkml:brushProperty name="width" value="0.04286" units="cm"/>
      <inkml:brushProperty name="height" value="0.04286" units="cm"/>
    </inkml:brush>
  </inkml:definitions>
  <inkml:trace contextRef="#ctx0" brushRef="#br0">1 129 9559,'11'7'2268,"-2"-1"-1954,-9-6 476,0 0-784,0 2 61,0 3-62,0 4 7,0 2-7,0 6-5,0-1 0,0 6-39,0-2 0,0 2-51,0-2-72,8-2-34,3-5 73,11-2-29,1-6 146,3-1-111,0-4 111,2 0 6,0 0 6,3-10 5,-3-2 45,1-10-51,-6 0 203,-4 0-73,-4-1 72,-7-12-207,-4 9-67,-4-12 61,0 13-50,-11-1 6,-5 1 50,-9 5 319,-4 3-319,2 10-17,-3 1-162,1 6-112,-1 0-130,3 12-352,3 10-4299,4 13 5072,5 2 0,8-15 0,2-9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21.138"/>
    </inkml:context>
    <inkml:brush xml:id="br0">
      <inkml:brushProperty name="width" value="0.04286" units="cm"/>
      <inkml:brushProperty name="height" value="0.04286" units="cm"/>
    </inkml:brush>
  </inkml:definitions>
  <inkml:trace contextRef="#ctx0" brushRef="#br0">1 107 7794,'5'-15'1827,"-1"4"-1497,-4 11 779,0 0-818,0-12 28,0 7-72,0-7-40,0 8 85,0 1 5,0-1-45,0 1-34,0-1-100,0 2 44,0-2 40,0 1-62,0-1-28,0 4-40,0-4-66,0 3-68,0-1 6,0 0 51,0 2-96,0-2 101,0 0 0,0 1 252,0-1-162,0 0-34,0 2-1059,0-2 146,7 2-594,6 0-301,5 0-1620,1 0 3372,-4 0 0,-7 0 0,-4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21.871"/>
    </inkml:context>
    <inkml:brush xml:id="br0">
      <inkml:brushProperty name="width" value="0.04286" units="cm"/>
      <inkml:brushProperty name="height" value="0.04286" units="cm"/>
    </inkml:brush>
  </inkml:definitions>
  <inkml:trace contextRef="#ctx0" brushRef="#br0">11 0 8164,'11'0'2325,"-3"0"-1743,-8 0 1866,0 0-2297,-2 0-78,2 0-39,-5 0-29,5 0 1,-2 0 229,2 0-28,-3 0 17,1 0-84,-1 0-73,-1 0-27,3 0-1,-1 0 190,2 0-229,-2 0 6,1 0 0,-1 0-499,2 0 588,0 8-11,0 6-22,0 11-51,0 4 28,0 4-28,0 0 23,0 0-29,0 0-5,0-4-5,0 0 5,0-4 0,0-3 0,0-5 0,0-3 0,0-5 0,0-3 0,0-4 0,0 0 0,2-2-6,-1 0 6,1 0 0,0 0 62,-1 0-62,1 0-728,-2 0-39,0 2-85,4 5-1215,4 4-2436,2 5 4503,4-2 0,-8-6 0,1-4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33.142"/>
    </inkml:context>
    <inkml:brush xml:id="br0">
      <inkml:brushProperty name="width" value="0.04286" units="cm"/>
      <inkml:brushProperty name="height" value="0.04286" units="cm"/>
    </inkml:brush>
  </inkml:definitions>
  <inkml:trace contextRef="#ctx0" brushRef="#br0">157 120 7682,'-5'3'947,"1"-1"-740,4-2 1502,0 0-1373,-3 0-101,1 0 11,-3 0 118,0 0-140,0 0-50,2-2-56,1 1 22,2-1 6,0 2 89,-2-2 34,1 2-73,-1-2-11,2 0-45,0 1-28,0-3-56,0 4 308,0-2-224,-2 0 0,1 2-34,-1-2-11,0 0-44,1-1-46,-1 1 46,2-2-1,-2 3-44,1-1 27,-1 2-22,0 0-5,2 0 11,-5 0-17,5 0-67,-5 0-29,5 0 24,-5 0 72,3 0 0,-3 0 11,0 0 34,-2 4-40,-1 3 29,-2 6-34,0 1 5,3 1 1,-3-1 0,5-1-1,-2 2-5,2-1 0,2 1 0,1-1-11,2 3 5,0-3-27,0 1 22,0-2-34,0-4 34,0 4-96,0 0 74,0 1-7,2-1 35,1 0-57,4-3 62,1 0 0,2 1-28,-1-3 23,1 2-57,0-3-28,2 0 46,1-1 44,-1-2 5,2 1-5,-3-3-39,3 0 39,-1-2 6,4 0 33,2 0-39,6-4 5,4-4-5,4-8 0,-1-2-39,-3-2 39,-2 4 11,-7-1-5,-3 3 0,-5-1 27,-2 0 18,-2-1 44,-1-10-50,-4 7-6,-1-7-6,-2 7 29,0 0-17,0-2-6,0 1 0,0-1-22,-7-6-11,3 7-6,-5-3 5,4 9 6,2 4-5,-1 3 0,1 0-1,-2 5 74,-2 0-51,0 2-28,-8 0 95,2 0-95,-4 0-112,3 0-34,1 0-156,-1 0-129,3 0-303,-1 0-1770,3 10-582,3-4 3086,2 7 0,4-9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39.860"/>
    </inkml:context>
    <inkml:brush xml:id="br0">
      <inkml:brushProperty name="width" value="0.04286" units="cm"/>
      <inkml:brushProperty name="height" value="0.04286" units="cm"/>
    </inkml:brush>
  </inkml:definitions>
  <inkml:trace contextRef="#ctx0" brushRef="#br0">65 36 9033,'2'-10'2005,"0"3"-1496,-2 7 735,0 0-886,0-8-100,-2 6-79,2-6-84,-5 8-11,5 0-50,-5 0-28,5 0-6,-5 0-6,3 0 6,-3 0-6,-2 6 6,1 3-5,-3 9 5,4 4-6,-3 1 6,3 3-5,3-2-1,0 13 6,2-8-6,0 5-5,0-10-106,4-4-57,4-2 84,4-5-5,5-2-6,-2-4 12,4-3 33,-1-2 50,2-2 1,2 0-1,0 0 6,3-8 6,-3-1-1,0-13 6,-5 1 45,0-5-50,-6 0 28,-4-1-29,-5-2 34,-2 3 29,0 1 72,-9 3-101,-2 4-39,-11 5 0,0 2-112,-3 6-73,3 1-257,-2 4-248,6 0 690,-6 0 0,15 0 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34.394"/>
    </inkml:context>
    <inkml:brush xml:id="br0">
      <inkml:brushProperty name="width" value="0.04286" units="cm"/>
      <inkml:brushProperty name="height" value="0.04286" units="cm"/>
    </inkml:brush>
  </inkml:definitions>
  <inkml:trace contextRef="#ctx0" brushRef="#br0">74 22 8948,'3'-7'2179,"-1"1"-1652,-2 6 767,0 0-897,0-4-145,0 3-151,0-3-101,0 4-33,0 0 33,-2 0 151,-1 0-34,-4 2-61,0 5-22,-3 2-34,0 8 0,0-1 6,2 6-6,-1-2-6,4 0 0,0 2-5,3-2 6,2 0 5,0 2 0,0-4 5,0 4-5,0-4-67,0 2 61,0-5-83,0 1-34,0-5-23,0 0-16,0-2 156,4-3-11,8 3 17,-1-2-5,8 0-1,-9-3-100,5 0 27,-3-4-94,5 2 117,1-2 56,1 0 0,-1-2 5,1-6 51,-4-4-22,0-5 106,-3-3-95,-2-2-1,-3-1-38,1-3-6,-4 1 0,1 1 0,-2 0 39,1 2-33,-3 2 27,1 0-27,-2 4 44,0 1-10,0 4-35,0 0 62,0 4 101,-4 0-128,-4 5-40,-4 0-28,-3 2 28,0 0-180,0 0-55,3 0-431,-2 2-113,5 8 779,0 9 0,6-6 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35.476"/>
    </inkml:context>
    <inkml:brush xml:id="br0">
      <inkml:brushProperty name="width" value="0.04286" units="cm"/>
      <inkml:brushProperty name="height" value="0.04286" units="cm"/>
    </inkml:brush>
  </inkml:definitions>
  <inkml:trace contextRef="#ctx0" brushRef="#br0">187 1 10097,'-2'0'1109,"0"0"-768,2 0-268,-24 4 106,11 2 40,-17 6-74,16 1 1,1 0-50,1 3-7,-3-3-50,5 5 23,-2-3-62,4 1 11,-1 1-5,4-1 44,-3 0-11,4 1 1,1-3-40,1 1-90,2 0 17,0-1 28,0 1-33,0-2-45,0 1 123,4-3-6,4 0 1,4-2-63,3-4 68,2-2 5,0-3 1,3 0 51,0 0-57,2 0 5,-2-3 29,2-6 16,2-17-11,-10 4-33,4-10 33,-15 7 124,2 3-158,-5-4 40,0 1-34,0 1 0,0-12-5,-5 13-6,-2-7-50,-6 17-90,0 4-28,1 5-12,0 2-106,2 2-100,-2 2-701,0 12-2032,-1 3 3119,3 8 0,3-12 0,5-5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36.376"/>
    </inkml:context>
    <inkml:brush xml:id="br0">
      <inkml:brushProperty name="width" value="0.04286" units="cm"/>
      <inkml:brushProperty name="height" value="0.04286" units="cm"/>
    </inkml:brush>
  </inkml:definitions>
  <inkml:trace contextRef="#ctx0" brushRef="#br0">109 18 13177,'-2'-10'286,"-1"3"-118,-4 7-39,1 0-84,-3 0 11,2 0-51,-3 4-5,-2 4 0,-1 8 0,1 4-5,0 4-1,4-1-5,3 3-34,3-1 11,2-1-22,0 0 23,0-3-186,0 0 63,0-3-119,4 2 135,6-4-28,5-1-33,5-6-29,0 0 11,-1-7 96,3 0 117,1-2-5,1 0-34,-2-6 12,3-5 21,-5-9 1,-1-5 11,-2-1 17,-4-3 89,-3 0-27,-5-2 66,-3 2-89,-2 1 46,-2 3-97,-8 3 29,-5 4-34,-7 5-197,-1 6-150,1 3-454,5 4-106,2 4 907,5 21 0,5-16 0,3 15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37.456"/>
    </inkml:context>
    <inkml:brush xml:id="br0">
      <inkml:brushProperty name="width" value="0.04286" units="cm"/>
      <inkml:brushProperty name="height" value="0.04286" units="cm"/>
    </inkml:brush>
  </inkml:definitions>
  <inkml:trace contextRef="#ctx0" brushRef="#br0">50 1 10332,'5'0'1546,"-1"0"-1205,-4 0 668,0 0-712,-2 0-17,2 0-73,-2 0-73,2 0-33,-3 0 0,3 0-12,-2 0 1,-1 0 16,3 0 1,-2 0-18,0 0-16,1 0-17,-1 0 34,2 0-90,-2 0-34,1 0-22,-1 0 6,0 0 50,1 0 11,-1 0-5,0 4-1,1 7 1,-3 5-1,3 10 1,-3 1-6,1 6 0,-2 0 6,3 5-6,-3-2 0,5 3-6,-3-1 0,3 2 1,0-2-29,0-1-5,0-4 5,0 0-38,0-6-1,0-4 0,0-6-28,0-8 34,0-1 101,0-3-23,0-3 28,0 0-28,0-2-11,0 2-84,0-1-1159,0 1 358,0 0-661,0-2-118,0 2 1,0-2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46.234"/>
    </inkml:context>
    <inkml:brush xml:id="br0">
      <inkml:brushProperty name="width" value="0.04286" units="cm"/>
      <inkml:brushProperty name="height" value="0.04286" units="cm"/>
    </inkml:brush>
  </inkml:definitions>
  <inkml:trace contextRef="#ctx0" brushRef="#br0">40 94 7610,'5'0'1658,"0"0"-1344,-5 0 380,0 0-369,-3-4-180,3 3-49,-4-5 66,3 6-16,-1-4 111,2 1 29,0-1-208,0-1 12,0 1-6,-2-1 61,1 1 147,-1 0-68,0-1-84,1 3-84,-1-2 34,2 3 72,0-3 23,0 4-62,0-4-50,-2 2 67,1-1 6,-1-1-79,0 2-6,1-3 46,-1 1-34,2 1 27,0-1-27,0 4 6,-2-2 201,1 2-157,-3 0-28,3 0-45,-1 0-178,2 0 55,-2 0 0,-1 0-17,1 0 74,0 0 150,2 0-61,0 6-12,0 3-27,0 7 5,0 4-33,0 2-1,0 0 29,0 2 0,0-3-23,0-2 0,0-3 23,0-3-29,0-2 1,0-4-1,0-1 1,0-1 0,0-3-1,0 0 6,0 0-11,0-1-11,0 1 11,0 0-5,0 0-1,0 2-134,0 5-196,0 0-336,0 3-711,0 2 1383,8 0 0,-6-4 0,7-2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47.196"/>
    </inkml:context>
    <inkml:brush xml:id="br0">
      <inkml:brushProperty name="width" value="0.04286" units="cm"/>
      <inkml:brushProperty name="height" value="0.04286" units="cm"/>
    </inkml:brush>
  </inkml:definitions>
  <inkml:trace contextRef="#ctx0" brushRef="#br0">0 1 9755,'11'0'2050,"-2"0"-1557,-9 0 2598,0 0-3085,0 6 44,0 5-33,-2 9-11,1 5-1,-1-1 1,0 2 5,1-3-11,-1 1 6,2-4-1,0 0-5,0-2-5,0-3 5,0 0-6,0-1 1,0-3-119,0 0-72,0-4-151,0-1-45,0-1-89,0-3-348,4 2-465,4-2-739,4 1 2033,3-1 0,-7-2 0,-1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48.180"/>
    </inkml:context>
    <inkml:brush xml:id="br0">
      <inkml:brushProperty name="width" value="0.04286" units="cm"/>
      <inkml:brushProperty name="height" value="0.04286" units="cm"/>
    </inkml:brush>
  </inkml:definitions>
  <inkml:trace contextRef="#ctx0" brushRef="#br0">1 1 14594,'0'11'163,"0"2"-124,0 5-34,0 2 1,0 2 0,0 0-1,0 0-5,0-2 6,0 2-6,0-6 5,0 1-5,0-3-5,0-3-6,0 0-152,0-2-78,0 0-78,0 1-196,0 0-174,0 2-331,2-2-850,3 1-2258,0-3 4128,0-3 0,-2-1 0,-3-4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49.116"/>
    </inkml:context>
    <inkml:brush xml:id="br0">
      <inkml:brushProperty name="width" value="0.04286" units="cm"/>
      <inkml:brushProperty name="height" value="0.04286" units="cm"/>
    </inkml:brush>
  </inkml:definitions>
  <inkml:trace contextRef="#ctx0" brushRef="#br0">35 1 9408,'5'0'2397,"0"0"-1775,-5 0 2032,0 0-2626,-2 0-28,1 0 0,-1 0 12,0 0 44,-1 5-56,-2 5 5,-2 6 1,2 3-6,-3 1 0,4 4 0,1 3 0,1 0-6,2 2 6,0-3-5,0 1 5,0-3 0,0-2-6,0-4 6,0-3-6,0-3-38,0-3-7,0-3-481,0-2 6,0 1-303,0-1 123,0 8 706,2 7 0,-2-6 0,3 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50.213"/>
    </inkml:context>
    <inkml:brush xml:id="br0">
      <inkml:brushProperty name="width" value="0.04286" units="cm"/>
      <inkml:brushProperty name="height" value="0.04286" units="cm"/>
    </inkml:brush>
  </inkml:definitions>
  <inkml:trace contextRef="#ctx0" brushRef="#br0">1 27 11245,'2'-10'924,"1"0"-498,-3 10-45,0-2-56,0 0-124,0 1 1451,0-1-1579,0 12-62,0 0 28,0 10-33,0 0 0,0-2 38,0 2-44,0-5 6,0-1-6,0-4 0,0-1-28,0-2-45,0 0-16,0-3-29,0-2-50,0 2-162,0-3-298,0 1 63,0 0-460,0 2-454,0 3-683,0 2 2162,0-2 0,0-3 0,0-2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52.164"/>
    </inkml:context>
    <inkml:brush xml:id="br0">
      <inkml:brushProperty name="width" value="0.04286" units="cm"/>
      <inkml:brushProperty name="height" value="0.04286" units="cm"/>
    </inkml:brush>
  </inkml:definitions>
  <inkml:trace contextRef="#ctx0" brushRef="#br0">25 0 11183,'-10'0'331,"3"0"-96,5 0 796,2 0-986,-3 0-45,3 0 39,-2 0-34,2 2 1,0 2 5,0 3-5,0 4 33,0 0-33,0 3-1,0 1 1,0-1-1,0 3 1,0-3 0,0 1 33,0-2-39,0 1 0,0-1-51,0-2 51,0 2 0,0-6 0,0 4 6,0-5 0,0 3 44,0-2-50,0-2 6,0-1-1,0-4 303,0 2-308,0 0 0,0-2 0,0 4 6,0-3-1,0 1-5,0 0 6,0-2-4095,0 2 4089,2-2 0,-2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40.874"/>
    </inkml:context>
    <inkml:brush xml:id="br0">
      <inkml:brushProperty name="width" value="0.04286" units="cm"/>
      <inkml:brushProperty name="height" value="0.04286" units="cm"/>
    </inkml:brush>
  </inkml:definitions>
  <inkml:trace contextRef="#ctx0" brushRef="#br0">1 84 8158,'3'-10'2140,"-1"3"-1563,-2 7 420,0 0-683,0-8-11,0 4-29,0-5-61,0 6 11,0 0-23,0-1 12,0-1-39,0-1-12,0 1-83,0-2 5,0 3 5,0 2-44,0-2-34,0 3-100,0-1 83,0 14 6,0 3 0,0 13 6,2 1-1,-1 4 29,3-1 5,-3 1-33,1-4-1,-2-1 1,2-5-1,-2-4 1,3-5 0,-3-3-1,0-5 29,0-1-34,0-1-101,0-4-151,0 2-185,0 0-173,0 1 279,0 5-358,0 1-336,0 11 1025,0 8 0,0-11 0,0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59.916"/>
    </inkml:context>
    <inkml:brush xml:id="br0">
      <inkml:brushProperty name="width" value="0.04286" units="cm"/>
      <inkml:brushProperty name="height" value="0.04286" units="cm"/>
    </inkml:brush>
  </inkml:definitions>
  <inkml:trace contextRef="#ctx0" brushRef="#br0">89 164 8466,'0'8'2073,"0"-2"-1737,0-6 1563,0 0-1714,-2-2 33,-1 1 18,0-3-63,-1 4-66,3-4 100,-3 3 0,3-1 95,-3 1-10,1 0-130,-2-3-78,3 4-6,-3-2-38,3 2-40,-3 0 0,2 0-40,-2 0 35,5 0 5,-2 0 0,0 0 33,1 0-33,-3 0 0,1 0 0,-2 0 12,0 4-12,0 5-73,0 8 17,3 0-34,-1 2-111,3-8-51,0 0 28,0-2 16,0-2 124,7-1 84,8-1-39,1-3 39,5 0 6,-6-2-6,0 0-67,-3 0 67,3 0-12,-5 0 12,4 0 17,1 0 28,2-6-39,1-1-1,5-12 1,-8 4 50,1-4-45,-9 6-5,-4-1 55,-1 1-44,-2-6-6,0 2-5,0-5 33,0 7-33,0-2 44,-2 5 6,-1-1 39,-6 4-61,1 2-29,-7 1 85,3 1-34,-5 1-6,2 0-27,-4-1-23,1 1-146,-2-1-39,1 3-167,1 0 100,3 2-896,1 0 514,6 2-452,-1 14-998,6 4 2084,1 13 0,2-16 0,0-3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01.009"/>
    </inkml:context>
    <inkml:brush xml:id="br0">
      <inkml:brushProperty name="width" value="0.04286" units="cm"/>
      <inkml:brushProperty name="height" value="0.04286" units="cm"/>
    </inkml:brush>
  </inkml:definitions>
  <inkml:trace contextRef="#ctx0" brushRef="#br0">35 23 10394,'10'0'2218,"-1"0"-1748,-9 0 213,0 0-431,0-8-5,0 4-12,0-5-17,0 7 62,0 2-358,-2 0 28,-1 0 16,-2 0 45,0 0-11,1 0 6,-1 8-6,-2 0 5,1 9-5,-1 1 0,2 0-56,2 4-50,1-2-17,2 2-23,0 0-16,0 0-57,0 1-33,2-3 96,5-1-24,2-3-55,3-3 50,0-2-117,-2-4 229,2-1-33,0-3-129,3-1 144,0-2 52,4 0-179,-1 0 218,4-2 5,-4-5 35,1-2-7,-7-4 18,0 0 347,-4-3-34,-3 3-286,-3-5 68,-2 3 11,0-5-152,0 2 113,0-4-79,0 4-33,0-2 78,0-5 39,0 7-118,-2-3 152,-1 14-62,-4 1 101,-1 6-179,1-2-17,-5 2-229,4 0 5,-6 0-292,1 0-88,-4 0-321,0 4-1831,-3-1 2756,3 3 0,6-4 0,5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01.951"/>
    </inkml:context>
    <inkml:brush xml:id="br0">
      <inkml:brushProperty name="width" value="0.04286" units="cm"/>
      <inkml:brushProperty name="height" value="0.04286" units="cm"/>
    </inkml:brush>
  </inkml:definitions>
  <inkml:trace contextRef="#ctx0" brushRef="#br0">119 5 8982,'0'-3'2212,"0"1"-1304,0 2-706,-15 0-101,4 2-12,-12 7-16,8 2-73,3 7 6,0 2-6,2 0-6,2 2 6,1 0 0,4-2 6,1 2-12,2-4 6,0 0-6,0-1-50,0-1 23,0 0-68,0-1-107,2-4-61,5 0 34,6-2-90,7-2 320,2-3-107,5-2-275,0-2-352,3 0 420,-3 0 252,0-2-23,-5-4 17,-2-6 146,-6-1-17,-6-5 291,-1 3 34,-7-3-314,2 0 23,-2-1-40,0 0-50,0-2 0,-4 3 0,-4-2 0,-9 2-476,-1 5-280,-3 0-947,-6 6-217,8 2 1920,-4 3 0,15 2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02.850"/>
    </inkml:context>
    <inkml:brush xml:id="br0">
      <inkml:brushProperty name="width" value="0.04286" units="cm"/>
      <inkml:brushProperty name="height" value="0.04286" units="cm"/>
    </inkml:brush>
  </inkml:definitions>
  <inkml:trace contextRef="#ctx0" brushRef="#br0">65 138 13323,'-21'-7'-34,"5"1"34,11 6 17,3 0 101,-1 0-68,-1 2-39,1 6-11,-2 4 0,2 9 0,1 0 0,2 5-16,0-3-130,0 1-173,0-2-28,0 0-57,9-2 96,2-2 134,8-5 113,3-6-85,-2-3 146,4-4 78,1 0-66,0-10 60,2-4 1,-5-13 45,-2-2-73,-3 0-1,-7 1 136,-3 1-34,-5 3-45,-2-2 50,0 1-151,-4 0 112,-6-1-224,-9 4 89,-4 0-178,-6 6 190,4 5-494,-2 7 135,4 2-50,4 2-1019,4 12 150,5 4 1289,5 11 0,3-10 0,2-5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03.945"/>
    </inkml:context>
    <inkml:brush xml:id="br0">
      <inkml:brushProperty name="width" value="0.04286" units="cm"/>
      <inkml:brushProperty name="height" value="0.04286" units="cm"/>
    </inkml:brush>
  </inkml:definitions>
  <inkml:trace contextRef="#ctx0" brushRef="#br0">10 1 8338,'-3'0'2061,"1"0"2201,2 0-4306,-2 0 4,1 0-38,-1 0 33,2 0 45,0 1 118,0 6-23,0 6-39,0 5-50,0 6-6,0 3 5,0 2 1,0 4-1,0-2-5,0 2 6,0-2-6,2-2 6,1-2-1,4-1-5,-2-11 0,0-3 39,-2-8-27,-3-4-1900,0 2-184,2-2 2072,-2 0 0,2 0 0,-2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09.486"/>
    </inkml:context>
    <inkml:brush xml:id="br0">
      <inkml:brushProperty name="width" value="0.04286" units="cm"/>
      <inkml:brushProperty name="height" value="0.04286" units="cm"/>
    </inkml:brush>
  </inkml:definitions>
  <inkml:trace contextRef="#ctx0" brushRef="#br0">60 213 11962,'-3'-9'409,"3"1"-291,-5 3 117,5 3 6,-5-2-101,5 1-101,-4-1 45,3 1 89,-3 0 23,3 2 23,-3-1-40,3 2-39,-1 0-17,0 0-33,1 0-12,-1 0 12,0 0 11,-1 0-96,0 0-5,1 0 0,0 0-5,2 0-79,-3 0 11,1 0 73,2 0 17,-5 0 100,5 0-61,-3 4-22,3 3-34,0 6 0,0 1-6,0 1-27,0-4-1,0 0-22,0 0-11,0-2 0,5 2-45,3-2 16,4-2 12,14 1 84,-4-3-44,4 0 38,-4-1-100,-9-4 33,1 2 62,-4-2 11,-3 0 39,5 0-39,-4 0 0,4-8-67,-2-2-45,0-7-17,0-3-106,-3 2 95,3-2 89,-5 2 51,2 1 6,-2-3 5,-2 4 28,-1 1-33,-2 2 27,0 3-27,0 0 134,0 1-6,0 2-83,0-1 111,0 3-39,-11-6-67,2 4 73,-10-2-95,4 1 16,2 1-11,-1-2-27,2 2-12,-3 1-107,-2 1-16,4 3-151,-1 0 212,2 2-28,1 0-363,-3 8 195,1 5-470,1 12 728,2 10 0,5-16 0,3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10.587"/>
    </inkml:context>
    <inkml:brush xml:id="br0">
      <inkml:brushProperty name="width" value="0.04286" units="cm"/>
      <inkml:brushProperty name="height" value="0.04286" units="cm"/>
    </inkml:brush>
  </inkml:definitions>
  <inkml:trace contextRef="#ctx0" brushRef="#br0">40 72 9867,'0'7'2162,"0"-1"-1798,0-6 432,0 0-724,0 2-66,0 1 0,0 1 134,-2 0-28,-1 1-56,-2 1-51,-2 1-5,2 2 0,-2 2-5,2 0-51,2 4 22,1 1-22,2 2 6,0-3-46,0 3-27,0-3 123,0 1-56,2 1-89,3-1 21,5 0-111,2 1 179,3-3-28,0-1-448,6 0 84,-4-8 324,2 1 119,-5-6 10,1 0 7,0-4-7,2-5 6,0-6-11,3-17-134,-2 5-6,-4-10 62,-4 13-68,-5-2 101,-3 3 45,0-1 39,-2 2 62,0 0 342,0 1-135,-8-4-258,-3 8 140,-7-3-190,-1 10-50,4 3 50,-2 0 0,0 5-56,2 0-95,-7 2-51,9 0-688,-1 8 716,6 8-705,6 13-987,-1 3 1866,3 1 0,0-17 0,0-4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11.603"/>
    </inkml:context>
    <inkml:brush xml:id="br0">
      <inkml:brushProperty name="width" value="0.04286" units="cm"/>
      <inkml:brushProperty name="height" value="0.04286" units="cm"/>
    </inkml:brush>
  </inkml:definitions>
  <inkml:trace contextRef="#ctx0" brushRef="#br0">138 67 9033,'-2'8'2789,"-1"-2"-2268,3-6 509,0 0-794,-8 2-74,3-2 0,-6 4-162,4-4 34,-1 4 11,-2-1-34,0 1 84,-2 3-61,2 0-34,-2 1-39,2 1 33,0 2 0,3 2 1,0 3-34,4 4 5,1-2-11,2 2-134,0-1-45,0-3-67,0 4-40,2-7 152,7 1 78,4-3 96,9-5-174,0-1-74,3-3 113,0-2 140,-1 0-45,1 0 40,-3-2-130,0-7 124,-4-2 5,-2-9 6,-5-2 17,-4-1 22,-5-1-39,-2 0-145,0-1-320,0-3-633,0-1-431,0-2-789,-4-6 2133,-6 14-291,-3 3 476,-6 16 0,3 4 39,-3 10-39,4 12 0,-2 8 0,9-6 0,1-8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12.520"/>
    </inkml:context>
    <inkml:brush xml:id="br0">
      <inkml:brushProperty name="width" value="0.04286" units="cm"/>
      <inkml:brushProperty name="height" value="0.04286" units="cm"/>
    </inkml:brush>
  </inkml:definitions>
  <inkml:trace contextRef="#ctx0" brushRef="#br0">79 191 12298,'-26'0'252,"5"0"6,14 0-174,2 0-84,3 0 5,-3 0 1,2 0 11,-1 4-12,1 5-5,1 4-56,2 5 56,0 2-56,0-2-50,0 2-40,0-1-72,0-2 27,8 2 185,5-6-470,10 3 353,1-5-392,3-4 375,-2-3 95,2-4-112,-2-2-302,-1-6 459,-1-6 6,-6-8 167,-3-15 163,-8 8-218,-2-10-6,-4 11-112,0 1 90,0-6-23,0 4-62,-4-4 141,-4 2-79,-7 6-67,0 3 375,-4 11-302,2 4-73,-1 6-56,-1 1-45,1 7 29,1 9-864,2 15-497,3 6 1433,5 0 0,2-15 0,2-9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13.450"/>
    </inkml:context>
    <inkml:brush xml:id="br0">
      <inkml:brushProperty name="width" value="0.04286" units="cm"/>
      <inkml:brushProperty name="height" value="0.04286" units="cm"/>
    </inkml:brush>
  </inkml:definitions>
  <inkml:trace contextRef="#ctx0" brushRef="#br0">0 0 8304,'0'5'1972,"0"-1"-1625,0-4 4436,0 0-4951,0 8 101,0 6 67,0 12 67,0 10-61,5 2 55,-2 6-55,4-4 5,-2-2 45,-2-5-56,-1-6 0,0-7-50,-1-7-1,1-5 46,-2-5-40,0-1-157,0-2-139,2 0-393,-1 0-845,1 0 270,-2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41.550"/>
    </inkml:context>
    <inkml:brush xml:id="br0">
      <inkml:brushProperty name="width" value="0.04286" units="cm"/>
      <inkml:brushProperty name="height" value="0.04286" units="cm"/>
    </inkml:brush>
  </inkml:definitions>
  <inkml:trace contextRef="#ctx0" brushRef="#br0">0 49 8926,'3'-5'1809,"-1"1"-1316,-2 4 975,0 0-1031,0-16-40,0 12-89,0-12-56,0 14-5,0 2 111,0-2-369,0 10 5,0 8 1,0 13-1,0 7 6,2 3 0,1 1 6,2-4-1,-2-1-5,1-6 0,-1-2 0,-1-5 6,1-7-6,-1-2 11,-2-6-11,3-1 0,-3-3-78,0 1-62,0-4-1244,0 2 241,0 0-1046,0 1 2189,0 3 0,0-3 0,0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22.855"/>
    </inkml:context>
    <inkml:brush xml:id="br0">
      <inkml:brushProperty name="width" value="0.04286" units="cm"/>
      <inkml:brushProperty name="height" value="0.04286" units="cm"/>
    </inkml:brush>
  </inkml:definitions>
  <inkml:trace contextRef="#ctx0" brushRef="#br0">104 67 10422,'-14'0'1456,"3"0"-1249,11 0 157,0 0-140,-13 0-22,10 0-51,-13 0-50,14 2-95,-3 0 44,0 7-16,-2 2-34,-1 5-6,-2 4-5,5 0 5,0 2-44,5 0-45,0-2-12,0-2-38,2-5 44,8-2 62,5-4 5,10-1 34,4-3 0,3-1-106,5-2-34,0-8 38,-2-4 1,6-16 197,-19 6-91,1-6 125,-18 11-63,-3-1 118,-2 0-113,0 0 12,-9 1 51,-4 1-68,-11-1 207,-2 3-10,-2 1-40,0 2-196,-1 4-28,1 3-286,4 2-67,2 2-89,4 0-242,2 4-1864,5 22-1165,4-4 3713,5 17 0,2-25 0,0-4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23.722"/>
    </inkml:context>
    <inkml:brush xml:id="br0">
      <inkml:brushProperty name="width" value="0.04286" units="cm"/>
      <inkml:brushProperty name="height" value="0.04286" units="cm"/>
    </inkml:brush>
  </inkml:definitions>
  <inkml:trace contextRef="#ctx0" brushRef="#br0">104 53 10018,'0'-5'2297,"0"1"-1793,0 4 470,0 0-845,0-3-84,0 2-45,0-3 129,-3 4-129,3 0 11,-4 0 23,1 0 10,-2 2-10,0 6-34,-2 6 0,1 6 0,1 4-50,3-3-57,2 2 1,0-5-107,0 0 67,2-5-16,6-2 84,4-4 72,6-2 12,1-4-6,1-1 11,0 0 34,-3 0 27,2 0 29,-3-1-39,1-8-1,-7-3 102,1-17-102,-7 6-55,0-11-6,-4 12-22,0-2-118,-7 3 16,-5 4-66,-11 3-56,-4 6-40,-2 3-375,-1 3-56,1 2 17,1 4-549,4 11-309,2 6 1558,7 6 0,5-11 0,5-6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24.589"/>
    </inkml:context>
    <inkml:brush xml:id="br0">
      <inkml:brushProperty name="width" value="0.04286" units="cm"/>
      <inkml:brushProperty name="height" value="0.04286" units="cm"/>
    </inkml:brush>
  </inkml:definitions>
  <inkml:trace contextRef="#ctx0" brushRef="#br0">44 54 10035,'6'10'2286,"-2"-2"-2046,-4-8 259,0 0-421,-4 4-27,1-1-12,-5 3 0,1 0-39,2 1 0,-2 4 0,0 0-6,1 5 1,1 1 5,3 6-39,2 1-34,0 3 28,0 1-11,0-3-78,7 1 50,3-4-68,10-3 102,2-4 50,5-8-11,-2-3 11,4-4 95,11-2 11,-9-7-10,7-6-40,-16-10 16,-3-4-60,-3-4 27,-2 0 0,-7-3-39,-2 1-39,-3-1 39,-2 5-6,-2 0 40,-9 9-23,-5 4-11,-9 7-381,1 7-224,-1 2 50,3 2-425,0 16-1008,7 1 1988,3 14 0,7-14 0,3-5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25.540"/>
    </inkml:context>
    <inkml:brush xml:id="br0">
      <inkml:brushProperty name="width" value="0.04286" units="cm"/>
      <inkml:brushProperty name="height" value="0.04286" units="cm"/>
    </inkml:brush>
  </inkml:definitions>
  <inkml:trace contextRef="#ctx0" brushRef="#br0">55 89 8819,'0'-3'2583,"0"1"-701,0 2-1826,-5 0-56,4 0-73,-5 0-11,3 0 84,0 0 84,-1 0 11,1 0-11,-2 0-39,0 6-17,-2 4-28,2 5 0,0 3 0,3 0-6,2-1 1,0 3-34,0 0-23,0 0-50,0 0-73,4 0 56,6-4 57,5 3-52,5-5-55,2-1 11,0-2 163,0-6 5,0-1 280,4-4-163,-9 0 74,4-4 44,-11-5 0,-2-5 45,-3-5-168,-3-2-73,-2-3 0,0 0-39,0-3 0,0 1-112,0-1-61,0 1 173,0 1-79,0 3 79,-5 2-235,0 4 134,-7 3 23,2 2-101,-5 2-180,3 3 163,-5 1-247,-1 3-229,-1 2 308,-3 0-1103,-1 0 1467,3 2 0,8-1 0,5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38.477"/>
    </inkml:context>
    <inkml:brush xml:id="br0">
      <inkml:brushProperty name="width" value="0.04286" units="cm"/>
      <inkml:brushProperty name="height" value="0.04286" units="cm"/>
    </inkml:brush>
  </inkml:definitions>
  <inkml:trace contextRef="#ctx0" brushRef="#br0">148 9 12825,'-19'-3'358,"1"1"-319,10 2-33,-6 0 33,1 8-33,-6 2-6,4 10 0,0 0 0,3 4-6,4 1 0,3 3-50,3-1 51,2 2-57,0-3-11,0-1 40,0-3-74,5-4-111,4-5 212,5-2 6,5-6-123,-2-1-95,5-4 49,0 0 85,5 0-168,0-4-84,1-5 101,-1-9 162,-3-2 17,-4-6 56,-5-1 45,-6 0 22,-6-2 101,-1 3-112,-2 1 34,-2-1-85,-9 4 247,-18-4-162,1 9 16,-10 4-106,14 9-324,-1 4-203,3 0-246,4 14-1249,4 3 2022,8 10 0,2-11 0,4-6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39.296"/>
    </inkml:context>
    <inkml:brush xml:id="br0">
      <inkml:brushProperty name="width" value="0.04286" units="cm"/>
      <inkml:brushProperty name="height" value="0.04286" units="cm"/>
    </inkml:brush>
  </inkml:definitions>
  <inkml:trace contextRef="#ctx0" brushRef="#br0">25 18 9173,'0'8'2111,"0"-2"-1680,0-6 824,0 0-1076,-3 0-111,3 0-68,-4 0-34,3 4 34,-3 0 162,1 7-150,-2 3-12,2 5 0,1 6-51,2 4 12,0 4-34,0-2-33,7 0-40,3-4 107,10-5-95,4-6-74,4-4-38,3-7 206,4-1 7,2-4-12,2-6 0,1-5 39,-3-9 6,-5-5 6,-5-1 78,-8-1 40,-6 3 150,-6-3-184,-5 5-90,-2-2 0,-4 2-112,-10 0-34,-9 1-129,-12 4-66,0 5-180,-1 4 319,1 6-459,3 0 169,5 2-730,3 7-620,6 5 1842,6 6 0,5-6 0,4-4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40.084"/>
    </inkml:context>
    <inkml:brush xml:id="br0">
      <inkml:brushProperty name="width" value="0.04286" units="cm"/>
      <inkml:brushProperty name="height" value="0.04286" units="cm"/>
    </inkml:brush>
  </inkml:definitions>
  <inkml:trace contextRef="#ctx0" brushRef="#br0">15 54 9419,'5'-8'2257,"0"3"-1629,-5 5 867,0 0-1176,0-16-123,0 10-117,0-10-46,0 14-33,0 2-140,-2 0-5,-1 0 145,-2 0 33,0 0 46,0 8-29,2 3-44,1 12-6,2 3-34,0 3-56,0 4-55,0-1-197,2-1 51,10-3 73,6-3-29,11-3-10,6-5-74,2-5 6,2-6 162,-2-4 23,0-2 135,-7-2 5,-3-8 61,-8-2 169,-6-12-101,-4 1-51,-6-3 40,-1-15-112,-2 11-12,-9-12-224,-1 17-386,-14-1-235,1 8 61,-6 5-330,1 6-1428,-14 11 2548,13 7 0,1-2 0,19 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40.961"/>
    </inkml:context>
    <inkml:brush xml:id="br0">
      <inkml:brushProperty name="width" value="0.04286" units="cm"/>
      <inkml:brushProperty name="height" value="0.04286" units="cm"/>
    </inkml:brush>
  </inkml:definitions>
  <inkml:trace contextRef="#ctx0" brushRef="#br0">50 49 13228,'-6'0'257,"0"0"-301,5 0-85,-1 0 56,0 0 73,-1 0 129,-2 6-23,-2 3-67,1 11-33,-1 3 0,5 5-6,-1-1-34,3 4-39,0-4-33,0 3 50,0-5-107,9 1-10,2-3 100,11-5-22,0-3-73,5-6-141,-2-5 152,4-2 79,-1-2 44,1 0-55,-2-4 33,0-6 56,-2-9 5,-5-3 68,-1-4-67,-6 3 409,-4-3-298,-1 3-27,-6-1-34,1 2-56,-3 2 0,0 0 0,0 3 28,0-1-28,0 0-56,-9 2 56,-2 1 185,-11 4 33,0 0-156,-3 2-62,0 2-140,3 1-79,0 4-364,5 0-755,0 2-2213,4 0 3551,1 0 0,7 0 0,0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53.276"/>
    </inkml:context>
    <inkml:brush xml:id="br0">
      <inkml:brushProperty name="width" value="0.04286" units="cm"/>
      <inkml:brushProperty name="height" value="0.04286" units="cm"/>
    </inkml:brush>
  </inkml:definitions>
  <inkml:trace contextRef="#ctx0" brushRef="#br0">15 0 13558,'0'3'689,"0"-1"341,0-2-1030,0 2 6,0 6 0,-2 4 44,2 10-44,-3 0-1,1 5 6,2-3-5,-3 2 0,3-3-6,0-1 0,0-4-6,0-3-56,0-4 51,0 2-134,0-5-18,0 0 18,0-4 38,0-1 18,0-1-1927,0-2 346,0 2 287,0 2-2325,0 3 3708,-2 2 0,2-4 0,-2-1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54.247"/>
    </inkml:context>
    <inkml:brush xml:id="br0">
      <inkml:brushProperty name="width" value="0.04286" units="cm"/>
      <inkml:brushProperty name="height" value="0.04286" units="cm"/>
    </inkml:brush>
  </inkml:definitions>
  <inkml:trace contextRef="#ctx0" brushRef="#br0">1 19 9402,'11'0'2263,"-3"0"-1810,-8 0 1116,0 0-1132,0-6-135,0 4-72,0-6-6,0 8 235,0-2-369,0 8-29,0 3-50,0 9-11,0 2 6,0 2 0,0-2 27,0 0-33,0-2 0,0-3-5,0 1-1,0-3-5,0-4 5,0 2 1,0-5-79,0 3-40,0 0 46,0 0-101,0 0 11,0 0-56,0 0-202,0-1-223,0 1-1071,2 4-229,1 3 251,2 4 1698,-2 0 0,-1-8 0,-2-4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42.189"/>
    </inkml:context>
    <inkml:brush xml:id="br0">
      <inkml:brushProperty name="width" value="0.04286" units="cm"/>
      <inkml:brushProperty name="height" value="0.04286" units="cm"/>
    </inkml:brush>
  </inkml:definitions>
  <inkml:trace contextRef="#ctx0" brushRef="#br0">0 14 10052,'0'-3'2465,"0"1"-981,0 2-1266,0-4-61,0 3-101,0-3-11,0 4-6,0 16-6,2 4-27,1 19 44,4 1 1,-1 7-46,3 1 51,-4 2-44,2-2 21,-2-3-33,0-6 6,-2-7-6,-1-6 5,0-8-5,-1-5 0,1-6 0,0-1-67,-1-6-123,1 2-141,-2-2-329,2 0-388,1 0-2111,0-10 3159,-1-4 0,-2 1 0,0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55.220"/>
    </inkml:context>
    <inkml:brush xml:id="br0">
      <inkml:brushProperty name="width" value="0.04286" units="cm"/>
      <inkml:brushProperty name="height" value="0.04286" units="cm"/>
    </inkml:brush>
  </inkml:definitions>
  <inkml:trace contextRef="#ctx0" brushRef="#br0">6 23 10494,'0'-2'2543,"0"0"-734,0 2-1518,0-8-83,0 6-57,0-6-61,0 8-180,0 0 140,-3 4 1,3 5-45,-2 4-6,2 3-6,0 1-45,0-3 46,0 1-7,0 1 7,0-3-6,0 1 5,0-2 0,0-2-50,0 1-117,0-3 72,0 3 39,0-1-10,0 0-52,0-1-88,0-2 66,0 0-280,0-3-1540,0 2 1255,0 1 711,0 4 0,0-6 0,0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7:56.453"/>
    </inkml:context>
    <inkml:brush xml:id="br0">
      <inkml:brushProperty name="width" value="0.04286" units="cm"/>
      <inkml:brushProperty name="height" value="0.04286" units="cm"/>
    </inkml:brush>
  </inkml:definitions>
  <inkml:trace contextRef="#ctx0" brushRef="#br0">45 129 10130,'0'-15'1591,"0"3"-1199,0 12 465,0 0-403,0-21-12,0 15-22,0-17-185,0 20-111,0-1 10,0 1 17,0 0-11,0 2-56,0-3-22,-2 4 11,1-2 16,-1 2 108,2 0-91,0-2-5,0 1-95,-2-3 33,1 2-28,-1-3 51,0 1-1,1-1-55,-3 1-1,3 2 1,-1 0 33,0 2-33,2 0-1,-3 0-5,1 0-11,2 0-34,-3 0 34,1 0-28,2 0-34,-2 0-112,2 0 197,0 2 21,0 4 1,0 5 11,0 5-6,0 6-34,-3 0-5,3 5 34,-2 1-34,-1-1 17,3 2-12,-2-2 7,2-1-7,0-3-5,0-2 6,0-5-12,0-1 12,0-1-12,0-3 1,0 2 5,0-2-6,0 2 6,2 1-11,3-1-96,0-2 12,2 0-96,0-2-61,-1-2-123,1-1-431,-2-2-326,2-1 1132,1-1 0,-3-2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04.918"/>
    </inkml:context>
    <inkml:brush xml:id="br0">
      <inkml:brushProperty name="width" value="0.04286" units="cm"/>
      <inkml:brushProperty name="height" value="0.04286" units="cm"/>
    </inkml:brush>
  </inkml:definitions>
  <inkml:trace contextRef="#ctx0" brushRef="#br0">133 36 9173,'-5'2'2273,"0"0"-1965,5-2 79,0 0-185,-13 6-62,8-2-34,-11 4-61,9-4 28,1 3 0,-3 0 16,1 2-33,-2 1-44,1 2 21,-1 1-33,0 0 0,2 2 0,1 1-5,5 2-1,-1 0 0,3-1-66,0-1 38,0 1-61,0-1-6,0 0-11,7-3 45,3-2-62,8-4-51,1-3 180,3-2-39,3-2 39,0 0 0,2-10 6,-5-4 55,-2-9 119,-3-5-124,-7 3 84,-1-3 45,-6-1-129,-1 0 78,-2 0-134,0 3 0,-4 2 0,-8 5-45,-6 4-145,-7 4-371,1 6-183,1 1-880,1 4-1653,3 0 3277,4 4 0,5-3 0,5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05.725"/>
    </inkml:context>
    <inkml:brush xml:id="br0">
      <inkml:brushProperty name="width" value="0.04286" units="cm"/>
      <inkml:brushProperty name="height" value="0.04286" units="cm"/>
    </inkml:brush>
  </inkml:definitions>
  <inkml:trace contextRef="#ctx0" brushRef="#br0">25 124 11138,'0'-10'2163,"0"2"-1755,0 8 12,0 0-414,0-2-6,0 2 129,-2-2-129,-1 2 5,-2 0 74,0 2-23,3 6-17,-3 6-39,5 6 0,-2 4-6,2 1-50,0 0 12,0-1-46,0-4-56,0-2 1,6-3-74,4-6 203,8-1-197,4-5 174,0-1 22,5-2-90,-2 0-55,2 0 84,-5-6 38,0-5 52,2-19-12,-10 1-68,4-12-66,-12 9 5,-1-3 23,-3 4 106,-2 0-185,0 4 62,0 5 27,-9 9-173,-2 4-711,-8 7 191,-5 2-427,1 4 1216,-4 5 0,13-3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06.529"/>
    </inkml:context>
    <inkml:brush xml:id="br0">
      <inkml:brushProperty name="width" value="0.04286" units="cm"/>
      <inkml:brushProperty name="height" value="0.04286" units="cm"/>
    </inkml:brush>
  </inkml:definitions>
  <inkml:trace contextRef="#ctx0" brushRef="#br0">30 0 10763,'0'12'1092,"0"-2"-1036,0-10 90,0 0-17,-5 14 0,2-3 101,-6 13-118,3-4-112,1 0 0,3 2 0,2 2-6,0 0-84,0 1-16,7-1 22,5-4 11,9 0 28,8-6-118,-2-1 35,5-9 128,-2 0 5,-3-4-5,0 0 123,-7-7 29,-3-3 151,-5-10-191,-7 0-23,0-2-22,-5-2 1,0-1-68,0 0-454,-9-8 112,-4 10-246,-12-5 123,0 15-627,-4 4 700,4 5-73,0 2-1020,6 2 1485,4 0 0,7 0 0,4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07.421"/>
    </inkml:context>
    <inkml:brush xml:id="br0">
      <inkml:brushProperty name="width" value="0.04286" units="cm"/>
      <inkml:brushProperty name="height" value="0.04286" units="cm"/>
    </inkml:brush>
  </inkml:definitions>
  <inkml:trace contextRef="#ctx0" brushRef="#br0">0 142 8881,'0'12'1641,"0"-2"-1316,0-10 258,0 0-516,0 6-11,0-1-23,0 6-27,0 0-6,0 0 11,0 3 34,0-1-45,0 0 0,0 0-6,0-1-5,0 1-123,5-4 134,2 0 45,8-1 27,2-5 85,5 1-78,1-4-79,4 0-40,0 0-21,2-6-62,1-5 50,-3-9 73,0-3 39,-7-3 45,-1 1-39,-4-1 56,-5-1 279,2 3 136,-9 2 55,2 4 45,-5 3-201,0 3-152,0-1-84,0 4 146,-7-2-219,-3 3-27,-8-1-29,-4 2-50,2 2-201,-4 3-175,4 2-374,-2 0-353,2 2-415,-2 15 1518,-7 10 0,14-6 0,-2 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14.607"/>
    </inkml:context>
    <inkml:brush xml:id="br0">
      <inkml:brushProperty name="width" value="0.04286" units="cm"/>
      <inkml:brushProperty name="height" value="0.04286" units="cm"/>
    </inkml:brush>
  </inkml:definitions>
  <inkml:trace contextRef="#ctx0" brushRef="#br0">177 142 11250,'-8'-10'577,"-1"3"-252,6 7-67,-4 0 28,2-2 145,-5 1-319,5-1 0,-2 2 123,2 0-235,0 0-67,-2 0 67,2 0 106,-5 0-61,3 0-39,-3 0 5,-2 0-11,1 6 6,-1 3-1,2 7 1,-2 8-12,6-5 1,-2 3-29,7-7 23,-1-2-90,2 0-145,0-1-113,0-2-22,0-1 101,4-2-129,15 0 168,-2-5-16,14 0 212,-9-2-263,3 0 224,2 0-515,-2-8 106,4-2 56,5-19 224,-10 4 213,2-7 123,-14 10 303,-6 0-68,-2 2-117,-4-2-39,0 0-79,0-1-123,0 3 6,-7 3-12,-1 1-112,-18 7-425,9 3 17,-11 4-203,11 10 729,-5 15 0,10-10 0,1 9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15.621"/>
    </inkml:context>
    <inkml:brush xml:id="br0">
      <inkml:brushProperty name="width" value="0.04286" units="cm"/>
      <inkml:brushProperty name="height" value="0.04286" units="cm"/>
    </inkml:brush>
  </inkml:definitions>
  <inkml:trace contextRef="#ctx0" brushRef="#br0">138 116 10136,'6'0'2565,"-2"0"-2038,-4 0 587,0 0-750,-11-4 39,6 1-128,-8-4-158,8 3-117,-2 1 45,-1-1-45,0 4 0,-1-2 0,1 2 57,1 0-57,0 0-90,-1 0 17,3 0 0,-6 10 17,2 2 22,-1 10-66,1 2-12,6-1-51,-1 1-55,4-4-157,0 0 16,0-2 79,8-3 135,5-1 105,8-4-32,0-3-124,1-2 145,-1-3 51,0-2 0,-3 0 6,1 0-1,-4-8 46,0-2-12,-3-10-28,-2 0-5,0-4 22,-3 0-28,1-5 0,-6 0-168,0 0-168,-2-1 173,0-3 57,0 9-96,-4 0 90,-4 17 56,-2 4-364,-4 3-6,1 0-89,-1 1-1547,-10 28 2062,9-11 0,-1 12 0,11-20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16.679"/>
    </inkml:context>
    <inkml:brush xml:id="br0">
      <inkml:brushProperty name="width" value="0.04286" units="cm"/>
      <inkml:brushProperty name="height" value="0.04286" units="cm"/>
    </inkml:brush>
  </inkml:definitions>
  <inkml:trace contextRef="#ctx0" brushRef="#br0">74 191 9346,'0'-3'2179,"0"1"-655,0 2-1317,0-17 62,0 10-57,0-11-105,0 16-51,-2 2-23,-1 0-33,-2 0 0,0 0 62,0 0 162,0 0-157,0 0-61,-2 0 22,2 4-11,-4 3-17,1 4-12,0 4 12,3 1-11,3 2-56,2-1-207,0 1-51,0 6 50,0-7-10,2 4 72,8-10-112,3 0 320,9-4-225,2-2 67,4-3-167,3-2 38,4 0-161,0 0 274,1-8-118,-1-4-538,-3-8 264,0-4 380,-3-1 107,-4 0 84,-3 1 84,-5 4 208,-7 1 50,-3 1 66,-4-2-116,-3 2-80,0-2-21,0 3 5,-3-1 336,-6 0-263,-6 4-12,-18 0-22,5 8-201,-7 0-34,10 6 0,3 0-286,0 8 107,2 4 174,3 6-298,2 4-341,5-2 644,5 18 0,3-22 0,2 10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17.608"/>
    </inkml:context>
    <inkml:brush xml:id="br0">
      <inkml:brushProperty name="width" value="0.04286" units="cm"/>
      <inkml:brushProperty name="height" value="0.04286" units="cm"/>
    </inkml:brush>
  </inkml:definitions>
  <inkml:trace contextRef="#ctx0" brushRef="#br0">64 168 10573,'11'-5'2128,"-2"2"-1629,-9 3 363,0 0-565,-9-6-123,5 4-118,-8-4-56,7 6 39,3 0 34,-3 0-68,2 0-5,-1 0 11,-1 0 12,-2 0-18,1 4-5,-3 5 0,3 5 0,1 6-44,3 2 38,2 0-50,0 4 6,0-1-79,0 1-118,7-1 96,3-3 45,10-2 95,4-4-118,2-3-196,0-4 219,5-5 111,-4-2 40,2-2-34,-7-10-5,-3-4 33,1-13-78,6-19 39,-9 8-73,2-15-17,-14 13 23,-3 0-62,-2-2 129,0 6 191,-2 5-46,-8 7-33,-5 11-112,-10 4-89,-2 7-617,-18 12-325,3 14 1031,-22 31 0,34-24 0,0 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43.089"/>
    </inkml:context>
    <inkml:brush xml:id="br0">
      <inkml:brushProperty name="width" value="0.04286" units="cm"/>
      <inkml:brushProperty name="height" value="0.04286" units="cm"/>
    </inkml:brush>
  </inkml:definitions>
  <inkml:trace contextRef="#ctx0" brushRef="#br0">1 36 9486,'0'7'1216,"0"-1"-959,0-6 202,0 0-240,0 12 44,0-2 17,0 14-123,0-2-67,0 3-17,0 3-68,6 1 85,1 0-79,7-2-5,-2-5 184,3-4 152,2-7-118,1-3-84,3-5-28,4-1-39,2-2-6,3-8 22,-3-6 18,0-10 55,-5-5 57,-4-2-96,-6 2-28,-7-2-5,-3 4-57,-2-1-16,0 1-11,-9 4-6,-4 4-45,-9 5-95,-3 6-101,0 3-207,1 3-123,1 2-157,2 0-286,1 14-862,0 5 1876,5 13 0,5-13 0,6-5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23.224"/>
    </inkml:context>
    <inkml:brush xml:id="br0">
      <inkml:brushProperty name="width" value="0.04286" units="cm"/>
      <inkml:brushProperty name="height" value="0.04286" units="cm"/>
    </inkml:brush>
  </inkml:definitions>
  <inkml:trace contextRef="#ctx0" brushRef="#br0">128 27 9436,'0'5'2464,"0"-1"-2100,0-4 107,0 0-320,-15 0 51,9 0-101,-12 2-45,11 1-51,1 3 1,-3 1-6,1 2 5,1 2 29,-3 2-28,3 2 33,-3 1-34,0 1 1,2-3-6,3 0-11,3-2-28,2-2 39,0 0-12,0 1 12,0 1-67,0 1 34,0 0-46,0-2 12,0 0-11,0-4-85,5 0 96,0-3-101,7-2 39,3 0-157,5-2 174,2 0-28,5 0-22,-2 0-34,4-7 184,-6-3 12,1-8 0,-7 0 40,-4 1 10,-4-1 174,-4 0-17,-2 2-128,-1 1-23,-2 0-56,0-1-6,0 0 6,0-1-95,0 2 56,0-3-180,-2 2 146,-1 3 23,-4 2-40,-3 4 74,0 3 32,-2 2 186,0 2-152,-1 0-44,-4 0-6,2 0-151,-4 2-12,1 8-240,1 4-795,4 10 1198,6 5 0,5-13 0,2-1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24.240"/>
    </inkml:context>
    <inkml:brush xml:id="br0">
      <inkml:brushProperty name="width" value="0.04286" units="cm"/>
      <inkml:brushProperty name="height" value="0.04286" units="cm"/>
    </inkml:brush>
  </inkml:definitions>
  <inkml:trace contextRef="#ctx0" brushRef="#br0">89 31 10198,'14'-10'2397,"-3"2"-1831,-11 8 268,0 0-660,-9 0-46,7 0 35,-9 0-1,8 0-61,1 0-51,-3 0-10,3 0 49,-3 0-50,0 2-39,-2 1 6,1 3 28,-3 1-34,1 4 0,-2 0-6,1 2 0,1 3-33,1 1 39,4 2-50,1 2-23,2-1-17,0 3-89,0-1 0,0-2-73,0-1-11,6-3-168,3-3-152,8-2 398,0-2 6,5-4-129,2-1 196,4-4 100,1 0-49,3-2 10,0-8-77,3-3-236,-3-8 117,-5 5 118,-5-2 129,-7 5 101,-3 0-39,-7-1-6,0 1 50,-5-2 6,0-1-112,0-2 129,-5-9-129,-5 7-185,-5-8 101,-7 13-123,0 1-28,-3 5 128,3 5-94,-2 2-348,4 2 28,-2 4 45,2 11-443,5 4 919,1 7 0,8-11 0,2-5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25.140"/>
    </inkml:context>
    <inkml:brush xml:id="br0">
      <inkml:brushProperty name="width" value="0.04286" units="cm"/>
      <inkml:brushProperty name="height" value="0.04286" units="cm"/>
    </inkml:brush>
  </inkml:definitions>
  <inkml:trace contextRef="#ctx0" brushRef="#br0">134 1 10080,'-3'0'2106,"1"0"-487,2 0-1328,-20 0-90,11 0-100,-14 0-95,14 0 11,3 0-17,-3 0 0,1 0 0,1 2-12,-3 6 1,3 4 6,-1 6-29,1 2-16,4 0 16,1 2 28,2 0-72,0 0-96,0 0-78,0 0 90,2-2-180,7 0-184,5-4 201,5-3-73,5-4 135,1-3-381,20-3 207,-11-1 67,10-8-106,-16-5 331,-6-8 145,-3-3 207,-8 0-201,-2-2-6,-6-1 33,-1 1-33,-2-2-358,0 1 240,-9 3-55,-2 0-226,-9 8-133,-1 5-325,-2 5-346,1 4 1203,0 4 0,11-3 0,2 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26.220"/>
    </inkml:context>
    <inkml:brush xml:id="br0">
      <inkml:brushProperty name="width" value="0.04286" units="cm"/>
      <inkml:brushProperty name="height" value="0.04286" units="cm"/>
    </inkml:brush>
  </inkml:definitions>
  <inkml:trace contextRef="#ctx0" brushRef="#br0">44 63 9139,'0'-10'2403,"0"2"-1804,0 8 488,0 0-886,-2-14-21,2 9 49,-5-10 6,5 11 1,-2 4 10,-1-4 12,3 3-6,-2-1-68,2 2-66,-3 0-40,3 0-38,-2 0-35,2 0 51,-2 0-5,1 0-45,-1 0 27,0 0-27,1 0 0,-1 0-1,2 0-10,-2 0-74,1 0 6,-1 0-17,0 0 1,1 0 89,-3 0 67,3 6 22,-1 2-38,2 9-6,0 3-45,0 7 0,0 2 6,0 2-1,0 0 1,0-2 0,0-1-1,0-3-5,0-3 0,0-2-5,0-3-52,0-3 12,0-1 6,0-6 33,0-3 6,0 0 0,0-3 6,2 1 5,-1-2-5,1 0-23,-2 0-257,0 2-298,0 0 46,0 2-521,0 3-315,7-2-1847,1-1 3209,4-2 0,-4-2 0,-4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28.796"/>
    </inkml:context>
    <inkml:brush xml:id="br0">
      <inkml:brushProperty name="width" value="0.04286" units="cm"/>
      <inkml:brushProperty name="height" value="0.04286" units="cm"/>
    </inkml:brush>
  </inkml:definitions>
  <inkml:trace contextRef="#ctx0" brushRef="#br0">50 71 8052,'2'0'2465,"0"0"-830,-2 0-1282,-2 0-61,2 0-52,-2 0 1894,2 0-2184,-3 0 5,1 0 45,-3 0 61,0 0-61,2 0 6,-1 0 44,1 2-44,0 0 28,-1 5-29,1-1-5,-2 5 6,2 1-1,-1-1 1,4 0-6,-3 0 0,3-2-34,0 2 29,0-1-1,0 0-33,0 3-45,0-4-95,0 6 44,0-7 29,0 2 22,3-8-39,-1 2-23,5-1-16,1-1 39,2 0-6,4-2 179,-3 0-50,5 0 0,-5 0-11,3 0 11,1 0 6,0 0-6,2-4-73,-2-3 67,-3-4 6,0 0 39,-4-2-5,-1 2-28,-2-5 5,0 3 34,-2-5-45,1 1 0,-3-1 0,1-4 5,-2 4 1,0-2 33,0 4 73,0 1-112,0 6 34,-2 0-90,-6 7 0,-2 0 50,-7 2-532,-7 0 102,3 8-298,-3 4-924,11 8 1658,4 8 0,6-14 0,1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29.725"/>
    </inkml:context>
    <inkml:brush xml:id="br0">
      <inkml:brushProperty name="width" value="0.04286" units="cm"/>
      <inkml:brushProperty name="height" value="0.04286" units="cm"/>
    </inkml:brush>
  </inkml:definitions>
  <inkml:trace contextRef="#ctx0" brushRef="#br0">103 40 10618,'3'0'2767,"-1"0"-947,-2 0-1641,-6-9-39,2 6-56,-5-7-84,4 10 12,2 0-7,-1 0 1,-1 0-1,-3 0 1,-2 0 0,-2 8-1,2 2-5,-2 12 0,2 0 0,5 5-45,0-1-78,5-1-90,0 1 45,0-1-118,2-3-279,19 8 397,-6-12-34,14 3 6,-10-14 129,-4-3 67,2-4-28,-2 0 28,-2 0 129,-1 0 16,-3-6-55,1-4-51,-2-7-39,-1-4 6,-2-3-12,-2 0 6,-1-5-62,-2 0-22,0-2 6,0 2-264,0 3 34,0 3-33,-5 6 139,-2 5-179,-8 4-336,-2 6-33,-1 0-421,-3 2-213,3 6 1384,-4 3 0,11-1 0,2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0.478"/>
    </inkml:context>
    <inkml:brush xml:id="br0">
      <inkml:brushProperty name="width" value="0.04286" units="cm"/>
      <inkml:brushProperty name="height" value="0.04286" units="cm"/>
    </inkml:brush>
  </inkml:definitions>
  <inkml:trace contextRef="#ctx0" brushRef="#br0">114 1 10718,'5'0'2174,"0"0"-1956,-5 0 230,0 0-369,-13 0 16,5 4-45,-13 1-44,9 6-1,-3 0 1,0 4-6,3 3 0,0 4 0,4 3 0,3 3-6,3 1-44,2 2-17,0-2 5,0 0-39,0-5-44,4-4-146,6-2 78,8-7-168,4-2 145,3-5 231,-1-2-7,3-2-27,-2 0 39,0-6-117,-4-3-18,-3-9-50,-1-2 152,-5-4 27,-2-1-190,-5-1-129,-3-1-1315,-2-11 1360,-2 10 89,-7-6-308,-4 21-156,-9 2 252,-5 9 403,-9 2 0,15 0 0,-1 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1.343"/>
    </inkml:context>
    <inkml:brush xml:id="br0">
      <inkml:brushProperty name="width" value="0.04286" units="cm"/>
      <inkml:brushProperty name="height" value="0.04286" units="cm"/>
    </inkml:brush>
  </inkml:definitions>
  <inkml:trace contextRef="#ctx0" brushRef="#br0">75 10 10259,'5'5'2381,"-1"-1"-1894,-4-4 185,0 0-515,-11 0 84,7 0-79,-10 0-78,9 0-28,0 0-17,0 0-39,-2 4 0,2 0-56,-5 5 51,5 4-1,-2 1-28,4 8 34,1 0-5,2 5-74,0 1-61,0-3 0,6 3-50,7-7 50,7-1-45,5-5 79,-1-6-17,5-2-90,-1-5 84,6-2-50,-2 0-23,3-8 62,-5-2 34,-1-10 106,-7 2 39,-4-4 140,-6 4 45,-7-1-45,-3 1 124,-2 2-247,0-1 56,-11 3-62,-3-3 152,-11 3-45,1-3-6,-3 3 22,2 1-94,0 2-79,1 2-275,6 2-133,-1 3-404,7 2-858,2 2-503,3 0 2173,4 0 0,1 0 0,2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20.626"/>
    </inkml:context>
    <inkml:brush xml:id="br0">
      <inkml:brushProperty name="width" value="0.04286" units="cm"/>
      <inkml:brushProperty name="height" value="0.04286" units="cm"/>
    </inkml:brush>
  </inkml:definitions>
  <inkml:trace contextRef="#ctx0" brushRef="#br0">69 10 13065,'-2'-3'471,"-1"1"-342,3 0-23,0 2 1983,0-2-2156,-2 2 0,-1 0 11,-1 0 0,-1 0 56,2 0 84,1 6 0,2 1-45,-2 8-39,1 1 6,-1 4-1,0-2 1,1 4 0,-1-4 44,0 3-44,1-2-6,-1 0 0,2-3 0,-2-1 0,1-1 5,-1-3-5,0 2 11,1-4-5,-1 4 0,0-4-1,1 4-5,-1-4 0,2 4 0,0-2 6,0 7-1,0-4-5,-2 1 0,1-4 0,-1-2 0,2 0 0,0-1 0,0 1 0,0 0 0,0 0 0,0 2 0,0-2-5,0 4 5,0-4 5,0 4-5,0-4 0,0 4 6,0-2-6,0 3 0,0-1 6,0-2-6,0 2 0,0-3-6,0 2 12,0 6-6,-2-4 0,2 5 0,-5-7 0,5-1-6,-2-3 6,2-1 0,0 2-6,0-4-27,0 1 22,0 0 11,0-1-6,0 4 6,0-3 6,0 3-6,0 0 5,0 0-5,0 0-5,0 2-1,0-4 6,0 1-11,0-3-28,0-1 33,0 1 0,0-1 1,0 3-1,0-3 6,0 3-45,2-3 34,-2-1-22,5-1 27,-5 0 6,2 0 0,0 3 0,-1-1 0,3 0 0,-3 1-6,3 1-44,-1 1 44,2-2-61,-2 1 5,1-6 17,-3 2-11,1-2-17,0 0 34,1 0 39,-1 0 6,3 0-6,-5 0 0,3 0 0,-1 0 5,0 0 1,3 0 33,3 0-33,-3 0-1,2 0 7,2 0-12,0 0 5,3 0-5,-3-2 6,3 0-1,-1 0 1,7-2 0,-6 1-1,4 1-5,-8 0 0,-1 2 0,-4 0 11,1 0-5,-3 0 5,1 0-2032,-2 0 782,2 0-2917,1 6 4156,-1-3 0,1 3 0,-3-4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22.007"/>
    </inkml:context>
    <inkml:brush xml:id="br0">
      <inkml:brushProperty name="width" value="0.04286" units="cm"/>
      <inkml:brushProperty name="height" value="0.04286" units="cm"/>
    </inkml:brush>
  </inkml:definitions>
  <inkml:trace contextRef="#ctx0" brushRef="#br0">251 1 9772,'-3'0'2218,"1"0"-695,2 0-1287,-11 0-12,6 0-62,-8 0-84,8 0-33,0 0-39,0 0-6,-2 0 5,1 2 152,-3-2 39,4 4-78,-5-1-40,3 1-44,-5 3-34,-1 0 5,-4 1 1,2 1-6,-2 2 0,2 2 0,3 1 6,0 3-6,2-3 0,0 1 0,0-1 0,2-1-51,3 4-22,3-5 6,2 5 0,0-8 22,0 2-39,0-2-11,0 0 95,0-2 0,5 1 0,2-1 0,12 4 0,-2-2 0,4 0-6,-6-3 1,0-1-96,-3-3 28,2 2 34,-1-3 39,4 1 0,-2-2 28,4 0 17,-1 0 16,2 0-10,-1-6-46,-1-3 29,1-5 33,-2-5-61,1 2 33,-1-4-28,-3 2-5,-1-2 27,-3 5-33,-3-2 12,-2 7-12,0 0 5,-3 4 34,3-1 23,-5 3 100,3-3-156,-3 1 67,0-2-40,0 0-27,0-2-6,0 2 39,0-2-33,0 2 27,-5 2-33,0 3-67,-7 2-297,-12 2 107,5 0-68,-10 2-95,7 6-717,2 6-1708,-2 10 2845,7-1 0,5-6 0,6-8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3:43.756"/>
    </inkml:context>
    <inkml:brush xml:id="br0">
      <inkml:brushProperty name="width" value="0.04286" units="cm"/>
      <inkml:brushProperty name="height" value="0.04286" units="cm"/>
    </inkml:brush>
  </inkml:definitions>
  <inkml:trace contextRef="#ctx0" brushRef="#br0">1 187 8870,'5'0'740,"0"0"-645,-5 0 252,0 0-151,13 7 39,-6-1-16,14 7 77,-8-4-55,4-2 11,-2 1 39,2-5-5,0 3-28,0-5-23,3 1-44,0-2-46,1 0-27,0-2-17,1-5-23,-3-4-5,-3-5 89,-2-2-61,-7-1-22,-2 1 5,-3-4-79,-2 2 51,0-2-56,-6 0 6,-9 1 111,-8 2-21,-6 5-96,-1 3-34,1 7-39,-1 2 23,5 2-96,1 4-89,4 8-146,5 9-140,3 10-95,7 3-695,3 5-2262,2-3 3573,0 2 0,0-19 0,0-5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3.330"/>
    </inkml:context>
    <inkml:brush xml:id="br0">
      <inkml:brushProperty name="width" value="0.04286" units="cm"/>
      <inkml:brushProperty name="height" value="0.04286" units="cm"/>
    </inkml:brush>
  </inkml:definitions>
  <inkml:trace contextRef="#ctx0" brushRef="#br0">55 116 7498,'2'9'1002,"0"-1"-812,-2-8 1542,0 0-1245,0-2-151,0 2-67,0-4-34,0 3-50,0-1-40,0 0 85,0 2 756,0-2-784,-2 2-102,2 0-27,-5 0-34,3 0 12,-1 2-51,-1 4 5,3 4-5,-1 5 6,2 1 0,0 1-6,0 3-12,0-2-44,0 2 56,2-2-50,5-1-23,3-3 0,5-1-89,0-6 89,0-3 68,-1-2 5,1-2 0,2 0 61,-2 0 29,11-8-45,-9-2-40,7-9 6,-10 1 23,-1-4-28,-1 4 27,-2-2-33,0 0 0,-3 0-39,-2-2 39,-1-6 34,-3 8-29,1-3 34,-2 10-33,0 0 44,0 1-44,0 2 78,0 3-28,-2 0-39,-3 3 145,-9 1-111,0 1-51,-7 2 0,6 0-79,-4 0 12,3 0-56,-3 0-129,2 0-661,-12 6 464,7 4-295,-8 4-315,5 5 1059,-4 3 0,12-9 0,1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4.388"/>
    </inkml:context>
    <inkml:brush xml:id="br0">
      <inkml:brushProperty name="width" value="0.04286" units="cm"/>
      <inkml:brushProperty name="height" value="0.04286" units="cm"/>
    </inkml:brush>
  </inkml:definitions>
  <inkml:trace contextRef="#ctx0" brushRef="#br0">69 58 9559,'-2'2'1815,"-1"0"-1608,3-2 499,0 0-437,-8 0-84,3 2 27,-6-1-133,8 3-68,-1-2-11,1 3 0,-2 1 0,0 1-6,0 4 1,0 2 5,0 3-6,3 3-39,-1 3 40,3 3-34,0 2-12,0-3-38,0 2 44,0-3-190,7-1 100,3-2 130,8-5-136,2-3 85,1-4 56,0-5 0,0-1 107,-1-2-62,0 0-40,-3-6 51,2-4-44,-6-7 83,2-2-45,-8 0 135,0-1-185,-4-2-6,2-3-162,-5-1-67,2-3 167,-2 0-133,0-2 78,0 2-62,0 3 179,0 2 1,0 5 5,-4 6 117,-4 5 102,-6 5-219,-4 1-297,-2 2 45,-2 0-314,0 10-403,-5 8-538,4 10 1507,2 1 0,10-13 0,5-6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5.230"/>
    </inkml:context>
    <inkml:brush xml:id="br0">
      <inkml:brushProperty name="width" value="0.04286" units="cm"/>
      <inkml:brushProperty name="height" value="0.04286" units="cm"/>
    </inkml:brush>
  </inkml:definitions>
  <inkml:trace contextRef="#ctx0" brushRef="#br0">55 36 9688,'0'7'1725,"0"-1"-1725,0-6 397,0 0-290,-7 10-1,1-3-61,-4 7-39,1-3-6,1 2-6,1 3-5,2 2-23,3 3 34,2 2-5,0 4-7,0-3-100,0 2-140,6-3 252,7-1-89,7-4-118,9-7 195,3-5-105,5-4 44,3-2-229,1 0 61,-1-9-246,-1-6-488,-4-7 756,-8-2 225,-3-8 106,-13 9 0,-2-8-112,-9 10-95,0-1-107,-7-2 112,-5 2 90,-9-3 39,-7 3 309,0 4-34,-2 3-191,3 6-123,5 5-633,2 2 22,3 2-497,5 4 1108,2 4 0,5-2 0,3 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6.011"/>
    </inkml:context>
    <inkml:brush xml:id="br0">
      <inkml:brushProperty name="width" value="0.04286" units="cm"/>
      <inkml:brushProperty name="height" value="0.04286" units="cm"/>
    </inkml:brush>
  </inkml:definitions>
  <inkml:trace contextRef="#ctx0" brushRef="#br0">148 80 11777,'-24'0'1361,"6"0"-1092,11 0-157,2 2-62,0 1-50,-2 1 0,1 3 6,-5 3-6,2 4 0,-3 4 0,0 3 0,2 2-39,0 4 33,3-1-55,4 3-74,1-4 18,2 1-91,0-6-139,5 0 162,4-7-213,9 0 96,4-8-124,5-1-117,3-4-95,2 0-113,2-8-790,1-6 808,-1-6 95,-4-8 520,-3 3 118,-7-6 330,-10 4 96,-4-3-85,-6 3-262,0-4-12,0 4 11,-10-1-156,-2 3 67,-10 1-560,0 6-633,2 2 1204,0 10 0,10 2 0,4 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6.866"/>
    </inkml:context>
    <inkml:brush xml:id="br0">
      <inkml:brushProperty name="width" value="0.04286" units="cm"/>
      <inkml:brushProperty name="height" value="0.04286" units="cm"/>
    </inkml:brush>
  </inkml:definitions>
  <inkml:trace contextRef="#ctx0" brushRef="#br0">15 9 7610,'8'-3'2296,"-1"2"-1584,-7 1 1108,0 0-1293,0-2-113,0 1 107,0-1-415,-2 2-16,-1 0-40,-2 4-11,0 5-33,0 7 5,0 4-5,3 4 33,-1 2-39,3 5 0,0 3 0,0-1 0,0 2 0,0-5 0,0-2 6,0-6-1,0-4-5,0-5 6,0-2-6,0-6 0,0 1-39,0-6-678,0 2 134,0 0-196,0 1-856,0 3-1177,0 1 2812,3 0 0,-3-3 0,2-2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8.178"/>
    </inkml:context>
    <inkml:brush xml:id="br0">
      <inkml:brushProperty name="width" value="0.04286" units="cm"/>
      <inkml:brushProperty name="height" value="0.04286" units="cm"/>
    </inkml:brush>
  </inkml:definitions>
  <inkml:trace contextRef="#ctx0" brushRef="#br0">45 71 10018,'-6'-7'2443,"2"1"-2035,4 6 500,0 0-556,-2-12-44,1 7-50,-1-7-45,2 10-51,-2 2 6,1 0-39,-1 0-84,0 0-45,-1 0-67,0 0-23,-1 0-22,1 0 112,1 0 90,-3 6-12,5 5-28,-3 9-44,3 7 0,0 0-6,0 3-6,0-1-78,0 0-50,0 0-79,0-6-17,5-2 73,0-7-207,7-1 146,1-6-62,4-3 34,0-2 240,3-2 6,2 0-213,0 0 68,3-6 83,-3-7 62,0-6 11,-4-9 28,-1 3 45,-5-5-72,-4 3 32,-4-4-44,-4 2-67,0 0 67,0 2 0,-2 5-162,-14 5 55,3 7-509,-10 4-465,10 6-420,-1 0-1495,6 8 2996,-3 0 0,7 1 0,0-3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9.066"/>
    </inkml:context>
    <inkml:brush xml:id="br0">
      <inkml:brushProperty name="width" value="0.04286" units="cm"/>
      <inkml:brushProperty name="height" value="0.04286" units="cm"/>
    </inkml:brush>
  </inkml:definitions>
  <inkml:trace contextRef="#ctx0" brushRef="#br0">104 40 15648,'-5'0'-56,"0"0"56,0 0 39,1 0-39,-3 0 0,1 2-6,-5 5 6,2 4 0,-5 9 6,4 2-6,-2 5-51,4 1-33,3-3-45,3 1-28,2-3-128,0-3 105,0-1-38,4-3-101,4-2 61,7-4 247,2-3-51,3-2-61,2-3-6,2-2-33,4 0-62,3-2 50,-1-7-61,2-4-28,-7-6 207,-1-2 56,-8 1 0,-2-5 0,-7 1-56,-2-3-62,-2-1-381,-3-1 387,0-2-308,0 4-56,-5 5 376,-5 6-46,-5 9 146,-5 4-952,3 3 409,2 0 543,5 13 0,5-9 0,3 10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39.862"/>
    </inkml:context>
    <inkml:brush xml:id="br0">
      <inkml:brushProperty name="width" value="0.04286" units="cm"/>
      <inkml:brushProperty name="height" value="0.04286" units="cm"/>
    </inkml:brush>
  </inkml:definitions>
  <inkml:trace contextRef="#ctx0" brushRef="#br0">44 93 10170,'6'-2'2403,"-2"0"-2039,-4 2 324,0 0-615,-4 0-17,1 5-22,-7 5-34,3 6-6,-3 3 6,2 3-5,1 1-40,4 1 45,1-2-62,2 0 12,0 0-45,0-3-331,0-2 135,9-4 156,4-4-291,9-2 191,5-5-135,1-2-5,1 0 280,0-4-235,-1-9 94,-4-4 236,-4-9 96,-5 2 32,-8-5 304,-2-10-432,-5 6-17,0-8-398,-9 12 287,0 1-511,-10 5-346,2 3 491,-5 11-1443,2 3 1937,0 6 0,10 0 0,3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40.868"/>
    </inkml:context>
    <inkml:brush xml:id="br0">
      <inkml:brushProperty name="width" value="0.04286" units="cm"/>
      <inkml:brushProperty name="height" value="0.04286" units="cm"/>
    </inkml:brush>
  </inkml:definitions>
  <inkml:trace contextRef="#ctx0" brushRef="#br0">1 67 9996,'5'3'2111,"-1"-1"-1640,-4-2 1226,0 0-1691,-2 0 78,2 5-56,-3 3-28,3 9-6,0 1-44,0 4-79,0 2-50,0-1 33,11 3 12,3-5 38,13 2 29,0-6 67,5 0-56,-2-6 45,2-2 11,-5-5-17,-2-2 17,-4-2 11,-1 0 68,6-10-68,-9-2 79,6-12 16,-15 1-100,2-5 61,-8 3-28,0-5-33,-2 3 100,0 0-16,-4 3 122,-14-2-212,0 7-5,-10 0-275,8 8 39,3 4 11,-3 3 118,5 2-151,-4 2-269,4 0-376,-2 0-374,2 10-2219,2 0 3501,1 8 0,7-9 0,1-3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0T19:28:48.586"/>
    </inkml:context>
    <inkml:brush xml:id="br0">
      <inkml:brushProperty name="width" value="0.04286" units="cm"/>
      <inkml:brushProperty name="height" value="0.04286" units="cm"/>
      <inkml:brushProperty name="color" value="#E71224"/>
    </inkml:brush>
  </inkml:definitions>
  <inkml:trace contextRef="#ctx0" brushRef="#br0">30 89 7699,'-2'8'1266,"-1"-2"-980,3-6 3713,0 0-3904,0-2-5,0 1-40,0-3-44,0 4 0,0-4 33,0 3-28,-2-3 51,2 4-23,-2-4 62,-1 1-45,3-1 50,-2 0-16,2-3-40,-3 2-5,3-1-12,-2 3-27,2-1-6,0 2 11,-2 0 51,1-2 39,-1 3-6,2-1-28,0 0-61,0 2 33,0-2 6,0 0 50,0-1-45,0-1-50,0 0 6,0-1 5,0 3-5,0 0 27,0 2-27,-2 0 39,1 0-12,-1 0-22,2 0-11,0-2 6,0 1-62,0-1 56,0 0 6,0 2 38,0-2-38,0 6-6,0 3-11,0 4 11,0 2 5,0 1 35,0-1-12,2 0-28,1 0-6,2 1 6,-3-1-6,1-2-78,-1 2 84,-2-4-16,3 2 49,-1-2-33,-2 0 56,2 0-56,-2 0 45,0-3-39,0 3-1,0-2 6,0 2-5,0 1 0,3 4-6,-3-1-90,2 3 40,-2-3 50,0-2-6,0 0 0,0-2 1,0 0-1,0-2 6,0 1 0,0-1-5,0 0-1,3 1 0,-3-1-33,2 0 39,-2-1 6,3-1-6,-3-1 5,2-1-5,-2-2 17,0 1 17,0-1-68,0 1 34,0 0 0,0-2 0,0 2 51,0 0-12,0-1-358,0 1-1361,0 2-1440,0 1 3120,0 3 0,0-3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99422-47B0-F54F-9910-836F59F399D4}" type="datetimeFigureOut">
              <a:rPr lang="en-US" smtClean="0"/>
              <a:t>4/12/25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EE118-DCD8-0240-9300-78C897CC9633}" type="slidenum">
              <a:rPr lang="en-US" smtClean="0"/>
              <a:t>‹#›</a:t>
            </a:fld>
            <a:endParaRPr lang="en-US"/>
          </a:p>
        </p:txBody>
      </p:sp>
    </p:spTree>
    <p:extLst>
      <p:ext uri="{BB962C8B-B14F-4D97-AF65-F5344CB8AC3E}">
        <p14:creationId xmlns:p14="http://schemas.microsoft.com/office/powerpoint/2010/main" val="870712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163DF-04C1-4B5C-BAFE-4370F71D2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C4E44-91AE-8476-EF20-CCA143447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2E589-16EA-C137-F410-D8CCB36C94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8E30CB-0FC0-6EC2-5CC5-562E26E447A2}"/>
              </a:ext>
            </a:extLst>
          </p:cNvPr>
          <p:cNvSpPr>
            <a:spLocks noGrp="1"/>
          </p:cNvSpPr>
          <p:nvPr>
            <p:ph type="sldNum" sz="quarter" idx="5"/>
          </p:nvPr>
        </p:nvSpPr>
        <p:spPr/>
        <p:txBody>
          <a:bodyPr/>
          <a:lstStyle/>
          <a:p>
            <a:fld id="{CFE960CB-508B-984D-A683-BF5B47B988F0}" type="slidenum">
              <a:rPr lang="en-US" smtClean="0"/>
              <a:t>7</a:t>
            </a:fld>
            <a:endParaRPr lang="en-US"/>
          </a:p>
        </p:txBody>
      </p:sp>
    </p:spTree>
    <p:extLst>
      <p:ext uri="{BB962C8B-B14F-4D97-AF65-F5344CB8AC3E}">
        <p14:creationId xmlns:p14="http://schemas.microsoft.com/office/powerpoint/2010/main" val="348325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FAB19-390A-FC83-8D1C-51C1A1B0F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ABDA-8073-5468-FAAE-9C532D369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DAB93-9630-6025-49A4-63A08B632B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176B06-392A-E438-E760-66B56620528C}"/>
              </a:ext>
            </a:extLst>
          </p:cNvPr>
          <p:cNvSpPr>
            <a:spLocks noGrp="1"/>
          </p:cNvSpPr>
          <p:nvPr>
            <p:ph type="sldNum" sz="quarter" idx="5"/>
          </p:nvPr>
        </p:nvSpPr>
        <p:spPr/>
        <p:txBody>
          <a:bodyPr/>
          <a:lstStyle/>
          <a:p>
            <a:fld id="{CFE960CB-508B-984D-A683-BF5B47B988F0}" type="slidenum">
              <a:rPr lang="en-US" smtClean="0"/>
              <a:t>13</a:t>
            </a:fld>
            <a:endParaRPr lang="en-US"/>
          </a:p>
        </p:txBody>
      </p:sp>
    </p:spTree>
    <p:extLst>
      <p:ext uri="{BB962C8B-B14F-4D97-AF65-F5344CB8AC3E}">
        <p14:creationId xmlns:p14="http://schemas.microsoft.com/office/powerpoint/2010/main" val="1129801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E00F-4D35-A3B6-BA11-EE8202D3AC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E61BE9-35F9-034C-A446-1042554621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E4B74C-9739-45FC-3EE7-332CB852F87F}"/>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5" name="Footer Placeholder 4">
            <a:extLst>
              <a:ext uri="{FF2B5EF4-FFF2-40B4-BE49-F238E27FC236}">
                <a16:creationId xmlns:a16="http://schemas.microsoft.com/office/drawing/2014/main" id="{6DC4740E-37BA-2FC4-5C88-1E31B8AA4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6A4D5-C61A-BBA1-F93F-8FE94A9732E0}"/>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264705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92E0-531E-583C-15E5-C99327BFB9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09B8A4-F7CD-0471-F3E3-C4AC4D858E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2C977-35AB-BC7B-E029-4BC93DB83E88}"/>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5" name="Footer Placeholder 4">
            <a:extLst>
              <a:ext uri="{FF2B5EF4-FFF2-40B4-BE49-F238E27FC236}">
                <a16:creationId xmlns:a16="http://schemas.microsoft.com/office/drawing/2014/main" id="{41ECF5DC-17D8-053B-A2E0-70EFCD089D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0CD54-BCA1-E28C-ECC8-440E6E3A0240}"/>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2360038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15460E-53E7-9FF7-7E12-F22DACD9BE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1BA7C1-6257-6323-D15E-05557EA486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8CD20-101B-B78E-9683-6A803BF8A755}"/>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5" name="Footer Placeholder 4">
            <a:extLst>
              <a:ext uri="{FF2B5EF4-FFF2-40B4-BE49-F238E27FC236}">
                <a16:creationId xmlns:a16="http://schemas.microsoft.com/office/drawing/2014/main" id="{641C434A-FDB9-F0E8-8BE9-19E67AF99E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0903E-9244-F1BB-2574-6FCA7C5CA865}"/>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358187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B056-1B48-81A9-1032-27A2AF35D5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E3FF76-E79C-D534-A6CE-66628B2BD0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B6DD7-0E18-DCC8-AD8E-F28A4697152B}"/>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5" name="Footer Placeholder 4">
            <a:extLst>
              <a:ext uri="{FF2B5EF4-FFF2-40B4-BE49-F238E27FC236}">
                <a16:creationId xmlns:a16="http://schemas.microsoft.com/office/drawing/2014/main" id="{4972A4D6-2FF1-237F-6814-6E9D6EA94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EE369-2B23-767B-6631-ED793746381A}"/>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901627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A601-0DE1-2178-906B-0CBC99D4E4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114621-A5D7-47BB-96D2-E9B11B824C8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9E0F89-9425-39E0-AB1A-9B0A547BAB52}"/>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5" name="Footer Placeholder 4">
            <a:extLst>
              <a:ext uri="{FF2B5EF4-FFF2-40B4-BE49-F238E27FC236}">
                <a16:creationId xmlns:a16="http://schemas.microsoft.com/office/drawing/2014/main" id="{2D8C5394-52B6-9F9A-AF6A-E33AC64B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CE5BA-7208-96C9-42AC-CEA3E79D20CA}"/>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347334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92A6-59CC-90E4-230B-0633CEB515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2CC41-EDB8-06D0-75A9-33F18B7EE1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38B12D-114C-076C-46CD-5CD216856B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68B0A6-4E9A-6319-D04B-31B411D3AE2C}"/>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6" name="Footer Placeholder 5">
            <a:extLst>
              <a:ext uri="{FF2B5EF4-FFF2-40B4-BE49-F238E27FC236}">
                <a16:creationId xmlns:a16="http://schemas.microsoft.com/office/drawing/2014/main" id="{E558C9F4-9406-72B3-763F-115D8F9AC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0F4D6B-672D-8530-7375-167307B9B8A2}"/>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183383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0935-FBAC-EFF0-21B9-41112F0250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DA38A-C271-6D4C-48A4-BE9128F6A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54D744-8F83-4B15-AE6C-CF508A539D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C108D1-2E71-C972-C7F7-12A99DD227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E362B3-784B-C03F-D622-914484C974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B0A503-5055-D745-9DA6-074C0A92BA0A}"/>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8" name="Footer Placeholder 7">
            <a:extLst>
              <a:ext uri="{FF2B5EF4-FFF2-40B4-BE49-F238E27FC236}">
                <a16:creationId xmlns:a16="http://schemas.microsoft.com/office/drawing/2014/main" id="{9C28D352-F211-81F2-5DD7-64552D4A97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EABECA-FC54-D6AA-7D9E-24ADF65635C4}"/>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232930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A5ABD-D650-0B90-23C6-4AE887A1F3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8F80BF-7013-16CB-DBB9-49ACEED94693}"/>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4" name="Footer Placeholder 3">
            <a:extLst>
              <a:ext uri="{FF2B5EF4-FFF2-40B4-BE49-F238E27FC236}">
                <a16:creationId xmlns:a16="http://schemas.microsoft.com/office/drawing/2014/main" id="{8B461375-FB80-CE2E-5266-5C7E8A9263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BB71AC-A516-B585-F194-62E18357CB69}"/>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703847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4C8FD1-DF79-E6CF-5867-74798ADB6AE2}"/>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3" name="Footer Placeholder 2">
            <a:extLst>
              <a:ext uri="{FF2B5EF4-FFF2-40B4-BE49-F238E27FC236}">
                <a16:creationId xmlns:a16="http://schemas.microsoft.com/office/drawing/2014/main" id="{80610257-6EE8-C323-5467-143AB508FE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5C6B7-6B2C-5C5E-6CE6-BCD42BAF6142}"/>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3470945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810C-4E4D-0471-27BA-349191EF31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FF646B-E8E3-6391-2C8D-7CE684096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7F89B9-0F63-CCE1-4B3F-91FF36FC6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1F779-45E6-0B4D-11C6-642EEC69349A}"/>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6" name="Footer Placeholder 5">
            <a:extLst>
              <a:ext uri="{FF2B5EF4-FFF2-40B4-BE49-F238E27FC236}">
                <a16:creationId xmlns:a16="http://schemas.microsoft.com/office/drawing/2014/main" id="{59D5558A-C7E9-1355-1DC7-61779FF52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85733-030B-5C04-052A-7D291DF5B46B}"/>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2298346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C33D-5732-892C-CE5C-E8C3169EDF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F5AFDC-D5FE-3B17-4B76-774AB80B9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39ADCB-0A8D-2CBF-94CF-9824D9E5C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A93548-7835-96AF-36B0-9574441047BF}"/>
              </a:ext>
            </a:extLst>
          </p:cNvPr>
          <p:cNvSpPr>
            <a:spLocks noGrp="1"/>
          </p:cNvSpPr>
          <p:nvPr>
            <p:ph type="dt" sz="half" idx="10"/>
          </p:nvPr>
        </p:nvSpPr>
        <p:spPr/>
        <p:txBody>
          <a:bodyPr/>
          <a:lstStyle/>
          <a:p>
            <a:fld id="{B271BABE-C1CF-F942-950E-019D1BA469CB}" type="datetimeFigureOut">
              <a:rPr lang="en-US" smtClean="0"/>
              <a:t>4/12/25</a:t>
            </a:fld>
            <a:endParaRPr lang="en-US"/>
          </a:p>
        </p:txBody>
      </p:sp>
      <p:sp>
        <p:nvSpPr>
          <p:cNvPr id="6" name="Footer Placeholder 5">
            <a:extLst>
              <a:ext uri="{FF2B5EF4-FFF2-40B4-BE49-F238E27FC236}">
                <a16:creationId xmlns:a16="http://schemas.microsoft.com/office/drawing/2014/main" id="{16A9B397-6973-9345-1664-A5E639FC77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C4184-23A0-0908-CECA-CF053BC6E564}"/>
              </a:ext>
            </a:extLst>
          </p:cNvPr>
          <p:cNvSpPr>
            <a:spLocks noGrp="1"/>
          </p:cNvSpPr>
          <p:nvPr>
            <p:ph type="sldNum" sz="quarter" idx="12"/>
          </p:nvPr>
        </p:nvSpPr>
        <p:spPr/>
        <p:txBody>
          <a:bodyPr/>
          <a:lstStyle/>
          <a:p>
            <a:fld id="{8FDEFD73-91B6-4C44-B405-6A1A222EA7FA}" type="slidenum">
              <a:rPr lang="en-US" smtClean="0"/>
              <a:t>‹#›</a:t>
            </a:fld>
            <a:endParaRPr lang="en-US"/>
          </a:p>
        </p:txBody>
      </p:sp>
    </p:spTree>
    <p:extLst>
      <p:ext uri="{BB962C8B-B14F-4D97-AF65-F5344CB8AC3E}">
        <p14:creationId xmlns:p14="http://schemas.microsoft.com/office/powerpoint/2010/main" val="211350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DC89D3-2C55-47BA-DBB4-B25D98C1BA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AC2CC0-89B9-4487-0CE3-CA8206AAE2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6640A-3524-BDC5-4F92-1C53E0936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71BABE-C1CF-F942-950E-019D1BA469CB}" type="datetimeFigureOut">
              <a:rPr lang="en-US" smtClean="0"/>
              <a:t>4/12/25</a:t>
            </a:fld>
            <a:endParaRPr lang="en-US"/>
          </a:p>
        </p:txBody>
      </p:sp>
      <p:sp>
        <p:nvSpPr>
          <p:cNvPr id="5" name="Footer Placeholder 4">
            <a:extLst>
              <a:ext uri="{FF2B5EF4-FFF2-40B4-BE49-F238E27FC236}">
                <a16:creationId xmlns:a16="http://schemas.microsoft.com/office/drawing/2014/main" id="{43627936-C269-103A-1E3B-0D5F4A134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815C20C-BF1D-8F83-E1E3-2240E50A7A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DEFD73-91B6-4C44-B405-6A1A222EA7FA}" type="slidenum">
              <a:rPr lang="en-US" smtClean="0"/>
              <a:t>‹#›</a:t>
            </a:fld>
            <a:endParaRPr lang="en-US"/>
          </a:p>
        </p:txBody>
      </p:sp>
    </p:spTree>
    <p:extLst>
      <p:ext uri="{BB962C8B-B14F-4D97-AF65-F5344CB8AC3E}">
        <p14:creationId xmlns:p14="http://schemas.microsoft.com/office/powerpoint/2010/main" val="2715411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17" Type="http://schemas.openxmlformats.org/officeDocument/2006/relationships/image" Target="../media/image1969.png"/><Relationship Id="rId299" Type="http://schemas.openxmlformats.org/officeDocument/2006/relationships/image" Target="../media/image2060.png"/><Relationship Id="rId21" Type="http://schemas.openxmlformats.org/officeDocument/2006/relationships/image" Target="../media/image1921.png"/><Relationship Id="rId63" Type="http://schemas.openxmlformats.org/officeDocument/2006/relationships/image" Target="../media/image1942.png"/><Relationship Id="rId159" Type="http://schemas.openxmlformats.org/officeDocument/2006/relationships/image" Target="../media/image1990.png"/><Relationship Id="rId324" Type="http://schemas.openxmlformats.org/officeDocument/2006/relationships/customXml" Target="../ink/ink162.xml"/><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2078.png"/><Relationship Id="rId5" Type="http://schemas.openxmlformats.org/officeDocument/2006/relationships/image" Target="../media/image1913.png"/><Relationship Id="rId181" Type="http://schemas.openxmlformats.org/officeDocument/2006/relationships/image" Target="../media/image2001.png"/><Relationship Id="rId237" Type="http://schemas.openxmlformats.org/officeDocument/2006/relationships/image" Target="../media/image2029.png"/><Relationship Id="rId279" Type="http://schemas.openxmlformats.org/officeDocument/2006/relationships/image" Target="../media/image2050.png"/><Relationship Id="rId43" Type="http://schemas.openxmlformats.org/officeDocument/2006/relationships/image" Target="../media/image1932.png"/><Relationship Id="rId139" Type="http://schemas.openxmlformats.org/officeDocument/2006/relationships/image" Target="../media/image1980.png"/><Relationship Id="rId290" Type="http://schemas.openxmlformats.org/officeDocument/2006/relationships/customXml" Target="../ink/ink145.xml"/><Relationship Id="rId304" Type="http://schemas.openxmlformats.org/officeDocument/2006/relationships/customXml" Target="../ink/ink152.xml"/><Relationship Id="rId85" Type="http://schemas.openxmlformats.org/officeDocument/2006/relationships/image" Target="../media/image1953.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2068.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1991.png"/><Relationship Id="rId217" Type="http://schemas.openxmlformats.org/officeDocument/2006/relationships/image" Target="../media/image2019.png"/><Relationship Id="rId259" Type="http://schemas.openxmlformats.org/officeDocument/2006/relationships/image" Target="../media/image2040.png"/><Relationship Id="rId23" Type="http://schemas.openxmlformats.org/officeDocument/2006/relationships/image" Target="../media/image1922.png"/><Relationship Id="rId119" Type="http://schemas.openxmlformats.org/officeDocument/2006/relationships/image" Target="../media/image1970.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1943.png"/><Relationship Id="rId130" Type="http://schemas.openxmlformats.org/officeDocument/2006/relationships/customXml" Target="../ink/ink65.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2051.png"/><Relationship Id="rId337" Type="http://schemas.openxmlformats.org/officeDocument/2006/relationships/image" Target="../media/image2079.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1981.png"/><Relationship Id="rId7" Type="http://schemas.openxmlformats.org/officeDocument/2006/relationships/image" Target="../media/image1914.png"/><Relationship Id="rId183" Type="http://schemas.openxmlformats.org/officeDocument/2006/relationships/image" Target="../media/image2002.png"/><Relationship Id="rId239" Type="http://schemas.openxmlformats.org/officeDocument/2006/relationships/image" Target="../media/image2030.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1933.png"/><Relationship Id="rId87" Type="http://schemas.openxmlformats.org/officeDocument/2006/relationships/image" Target="../media/image1954.png"/><Relationship Id="rId110" Type="http://schemas.openxmlformats.org/officeDocument/2006/relationships/customXml" Target="../ink/ink55.xml"/><Relationship Id="rId152" Type="http://schemas.openxmlformats.org/officeDocument/2006/relationships/customXml" Target="../ink/ink76.xml"/><Relationship Id="rId173" Type="http://schemas.openxmlformats.org/officeDocument/2006/relationships/image" Target="../media/image1997.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2025.png"/><Relationship Id="rId240" Type="http://schemas.openxmlformats.org/officeDocument/2006/relationships/customXml" Target="../ink/ink120.xml"/><Relationship Id="rId261" Type="http://schemas.openxmlformats.org/officeDocument/2006/relationships/image" Target="../media/image2041.png"/><Relationship Id="rId14" Type="http://schemas.openxmlformats.org/officeDocument/2006/relationships/customXml" Target="../ink/ink7.xml"/><Relationship Id="rId35" Type="http://schemas.openxmlformats.org/officeDocument/2006/relationships/image" Target="../media/image1928.png"/><Relationship Id="rId56" Type="http://schemas.openxmlformats.org/officeDocument/2006/relationships/customXml" Target="../ink/ink28.xml"/><Relationship Id="rId77" Type="http://schemas.openxmlformats.org/officeDocument/2006/relationships/image" Target="../media/image1949.png"/><Relationship Id="rId100" Type="http://schemas.openxmlformats.org/officeDocument/2006/relationships/customXml" Target="../ink/ink50.xml"/><Relationship Id="rId282" Type="http://schemas.openxmlformats.org/officeDocument/2006/relationships/customXml" Target="../ink/ink141.xml"/><Relationship Id="rId317" Type="http://schemas.openxmlformats.org/officeDocument/2006/relationships/image" Target="../media/image2069.png"/><Relationship Id="rId338" Type="http://schemas.openxmlformats.org/officeDocument/2006/relationships/customXml" Target="../ink/ink169.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1971.png"/><Relationship Id="rId142" Type="http://schemas.openxmlformats.org/officeDocument/2006/relationships/customXml" Target="../ink/ink71.xml"/><Relationship Id="rId163" Type="http://schemas.openxmlformats.org/officeDocument/2006/relationships/image" Target="../media/image1992.png"/><Relationship Id="rId184" Type="http://schemas.openxmlformats.org/officeDocument/2006/relationships/customXml" Target="../ink/ink92.xml"/><Relationship Id="rId219" Type="http://schemas.openxmlformats.org/officeDocument/2006/relationships/image" Target="../media/image2020.png"/><Relationship Id="rId230" Type="http://schemas.openxmlformats.org/officeDocument/2006/relationships/customXml" Target="../ink/ink115.xml"/><Relationship Id="rId251" Type="http://schemas.openxmlformats.org/officeDocument/2006/relationships/image" Target="../media/image2036.png"/><Relationship Id="rId25" Type="http://schemas.openxmlformats.org/officeDocument/2006/relationships/image" Target="../media/image1923.png"/><Relationship Id="rId46" Type="http://schemas.openxmlformats.org/officeDocument/2006/relationships/customXml" Target="../ink/ink23.xml"/><Relationship Id="rId67" Type="http://schemas.openxmlformats.org/officeDocument/2006/relationships/image" Target="../media/image1944.png"/><Relationship Id="rId272" Type="http://schemas.openxmlformats.org/officeDocument/2006/relationships/customXml" Target="../ink/ink136.xml"/><Relationship Id="rId293" Type="http://schemas.openxmlformats.org/officeDocument/2006/relationships/image" Target="../media/image2057.png"/><Relationship Id="rId307" Type="http://schemas.openxmlformats.org/officeDocument/2006/relationships/image" Target="../media/image2064.png"/><Relationship Id="rId328" Type="http://schemas.openxmlformats.org/officeDocument/2006/relationships/customXml" Target="../ink/ink164.xml"/><Relationship Id="rId88" Type="http://schemas.openxmlformats.org/officeDocument/2006/relationships/customXml" Target="../ink/ink44.xml"/><Relationship Id="rId111" Type="http://schemas.openxmlformats.org/officeDocument/2006/relationships/image" Target="../media/image1966.png"/><Relationship Id="rId132" Type="http://schemas.openxmlformats.org/officeDocument/2006/relationships/customXml" Target="../ink/ink66.xml"/><Relationship Id="rId153" Type="http://schemas.openxmlformats.org/officeDocument/2006/relationships/image" Target="../media/image1987.png"/><Relationship Id="rId174" Type="http://schemas.openxmlformats.org/officeDocument/2006/relationships/customXml" Target="../ink/ink87.xml"/><Relationship Id="rId195" Type="http://schemas.openxmlformats.org/officeDocument/2006/relationships/image" Target="../media/image2008.png"/><Relationship Id="rId209" Type="http://schemas.openxmlformats.org/officeDocument/2006/relationships/image" Target="../media/image2015.png"/><Relationship Id="rId220" Type="http://schemas.openxmlformats.org/officeDocument/2006/relationships/customXml" Target="../ink/ink110.xml"/><Relationship Id="rId241" Type="http://schemas.openxmlformats.org/officeDocument/2006/relationships/image" Target="../media/image2031.png"/><Relationship Id="rId15" Type="http://schemas.openxmlformats.org/officeDocument/2006/relationships/image" Target="../media/image1918.png"/><Relationship Id="rId36" Type="http://schemas.openxmlformats.org/officeDocument/2006/relationships/customXml" Target="../ink/ink18.xml"/><Relationship Id="rId57" Type="http://schemas.openxmlformats.org/officeDocument/2006/relationships/image" Target="../media/image1939.png"/><Relationship Id="rId262" Type="http://schemas.openxmlformats.org/officeDocument/2006/relationships/customXml" Target="../ink/ink131.xml"/><Relationship Id="rId283" Type="http://schemas.openxmlformats.org/officeDocument/2006/relationships/image" Target="../media/image2052.png"/><Relationship Id="rId318" Type="http://schemas.openxmlformats.org/officeDocument/2006/relationships/customXml" Target="../ink/ink159.xml"/><Relationship Id="rId339" Type="http://schemas.openxmlformats.org/officeDocument/2006/relationships/image" Target="../media/image2080.png"/><Relationship Id="rId78" Type="http://schemas.openxmlformats.org/officeDocument/2006/relationships/customXml" Target="../ink/ink39.xml"/><Relationship Id="rId99" Type="http://schemas.openxmlformats.org/officeDocument/2006/relationships/image" Target="../media/image1960.png"/><Relationship Id="rId101" Type="http://schemas.openxmlformats.org/officeDocument/2006/relationships/image" Target="../media/image1961.png"/><Relationship Id="rId122" Type="http://schemas.openxmlformats.org/officeDocument/2006/relationships/customXml" Target="../ink/ink61.xml"/><Relationship Id="rId143" Type="http://schemas.openxmlformats.org/officeDocument/2006/relationships/image" Target="../media/image1982.png"/><Relationship Id="rId164" Type="http://schemas.openxmlformats.org/officeDocument/2006/relationships/customXml" Target="../ink/ink82.xml"/><Relationship Id="rId185" Type="http://schemas.openxmlformats.org/officeDocument/2006/relationships/image" Target="../media/image2003.png"/><Relationship Id="rId9" Type="http://schemas.openxmlformats.org/officeDocument/2006/relationships/image" Target="../media/image1915.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2026.png"/><Relationship Id="rId252" Type="http://schemas.openxmlformats.org/officeDocument/2006/relationships/customXml" Target="../ink/ink126.xml"/><Relationship Id="rId273" Type="http://schemas.openxmlformats.org/officeDocument/2006/relationships/image" Target="../media/image2047.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2075.png"/><Relationship Id="rId47" Type="http://schemas.openxmlformats.org/officeDocument/2006/relationships/image" Target="../media/image1934.png"/><Relationship Id="rId68" Type="http://schemas.openxmlformats.org/officeDocument/2006/relationships/customXml" Target="../ink/ink34.xml"/><Relationship Id="rId89" Type="http://schemas.openxmlformats.org/officeDocument/2006/relationships/image" Target="../media/image1955.png"/><Relationship Id="rId112" Type="http://schemas.openxmlformats.org/officeDocument/2006/relationships/customXml" Target="../ink/ink56.xml"/><Relationship Id="rId133" Type="http://schemas.openxmlformats.org/officeDocument/2006/relationships/image" Target="../media/image1977.png"/><Relationship Id="rId154" Type="http://schemas.openxmlformats.org/officeDocument/2006/relationships/customXml" Target="../ink/ink77.xml"/><Relationship Id="rId175" Type="http://schemas.openxmlformats.org/officeDocument/2006/relationships/image" Target="../media/image1998.png"/><Relationship Id="rId340" Type="http://schemas.openxmlformats.org/officeDocument/2006/relationships/image" Target="../media/image17.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2021.png"/><Relationship Id="rId242" Type="http://schemas.openxmlformats.org/officeDocument/2006/relationships/customXml" Target="../ink/ink121.xml"/><Relationship Id="rId263" Type="http://schemas.openxmlformats.org/officeDocument/2006/relationships/image" Target="../media/image2042.png"/><Relationship Id="rId284" Type="http://schemas.openxmlformats.org/officeDocument/2006/relationships/customXml" Target="../ink/ink142.xml"/><Relationship Id="rId319" Type="http://schemas.openxmlformats.org/officeDocument/2006/relationships/image" Target="../media/image2070.png"/><Relationship Id="rId37" Type="http://schemas.openxmlformats.org/officeDocument/2006/relationships/image" Target="../media/image1929.png"/><Relationship Id="rId58" Type="http://schemas.openxmlformats.org/officeDocument/2006/relationships/customXml" Target="../ink/ink29.xml"/><Relationship Id="rId79" Type="http://schemas.openxmlformats.org/officeDocument/2006/relationships/image" Target="../media/image1950.png"/><Relationship Id="rId102" Type="http://schemas.openxmlformats.org/officeDocument/2006/relationships/customXml" Target="../ink/ink51.xml"/><Relationship Id="rId123" Type="http://schemas.openxmlformats.org/officeDocument/2006/relationships/image" Target="../media/image1972.png"/><Relationship Id="rId144" Type="http://schemas.openxmlformats.org/officeDocument/2006/relationships/customXml" Target="../ink/ink72.xml"/><Relationship Id="rId330" Type="http://schemas.openxmlformats.org/officeDocument/2006/relationships/customXml" Target="../ink/ink165.xml"/><Relationship Id="rId90" Type="http://schemas.openxmlformats.org/officeDocument/2006/relationships/customXml" Target="../ink/ink45.xml"/><Relationship Id="rId165" Type="http://schemas.openxmlformats.org/officeDocument/2006/relationships/image" Target="../media/image1993.png"/><Relationship Id="rId186" Type="http://schemas.openxmlformats.org/officeDocument/2006/relationships/customXml" Target="../ink/ink93.xml"/><Relationship Id="rId211" Type="http://schemas.openxmlformats.org/officeDocument/2006/relationships/image" Target="../media/image2016.png"/><Relationship Id="rId232" Type="http://schemas.openxmlformats.org/officeDocument/2006/relationships/customXml" Target="../ink/ink116.xml"/><Relationship Id="rId253" Type="http://schemas.openxmlformats.org/officeDocument/2006/relationships/image" Target="../media/image2037.png"/><Relationship Id="rId274" Type="http://schemas.openxmlformats.org/officeDocument/2006/relationships/customXml" Target="../ink/ink137.xml"/><Relationship Id="rId295" Type="http://schemas.openxmlformats.org/officeDocument/2006/relationships/image" Target="../media/image2058.png"/><Relationship Id="rId309" Type="http://schemas.openxmlformats.org/officeDocument/2006/relationships/image" Target="../media/image2065.png"/><Relationship Id="rId27" Type="http://schemas.openxmlformats.org/officeDocument/2006/relationships/image" Target="../media/image1924.png"/><Relationship Id="rId48" Type="http://schemas.openxmlformats.org/officeDocument/2006/relationships/customXml" Target="../ink/ink24.xml"/><Relationship Id="rId69" Type="http://schemas.openxmlformats.org/officeDocument/2006/relationships/image" Target="../media/image1945.png"/><Relationship Id="rId113" Type="http://schemas.openxmlformats.org/officeDocument/2006/relationships/image" Target="../media/image1967.png"/><Relationship Id="rId134" Type="http://schemas.openxmlformats.org/officeDocument/2006/relationships/customXml" Target="../ink/ink67.xml"/><Relationship Id="rId320" Type="http://schemas.openxmlformats.org/officeDocument/2006/relationships/customXml" Target="../ink/ink160.xml"/><Relationship Id="rId80" Type="http://schemas.openxmlformats.org/officeDocument/2006/relationships/customXml" Target="../ink/ink40.xml"/><Relationship Id="rId155" Type="http://schemas.openxmlformats.org/officeDocument/2006/relationships/image" Target="../media/image1988.png"/><Relationship Id="rId176" Type="http://schemas.openxmlformats.org/officeDocument/2006/relationships/customXml" Target="../ink/ink88.xml"/><Relationship Id="rId197" Type="http://schemas.openxmlformats.org/officeDocument/2006/relationships/image" Target="../media/image2009.png"/><Relationship Id="rId201" Type="http://schemas.openxmlformats.org/officeDocument/2006/relationships/image" Target="../media/image2011.png"/><Relationship Id="rId222" Type="http://schemas.openxmlformats.org/officeDocument/2006/relationships/customXml" Target="../ink/ink111.xml"/><Relationship Id="rId243" Type="http://schemas.openxmlformats.org/officeDocument/2006/relationships/image" Target="../media/image2032.png"/><Relationship Id="rId264" Type="http://schemas.openxmlformats.org/officeDocument/2006/relationships/customXml" Target="../ink/ink132.xml"/><Relationship Id="rId285" Type="http://schemas.openxmlformats.org/officeDocument/2006/relationships/image" Target="../media/image2053.png"/><Relationship Id="rId17" Type="http://schemas.openxmlformats.org/officeDocument/2006/relationships/image" Target="../media/image1919.png"/><Relationship Id="rId38" Type="http://schemas.openxmlformats.org/officeDocument/2006/relationships/customXml" Target="../ink/ink19.xml"/><Relationship Id="rId59" Type="http://schemas.openxmlformats.org/officeDocument/2006/relationships/image" Target="../media/image1940.png"/><Relationship Id="rId103" Type="http://schemas.openxmlformats.org/officeDocument/2006/relationships/image" Target="../media/image1962.png"/><Relationship Id="rId124" Type="http://schemas.openxmlformats.org/officeDocument/2006/relationships/customXml" Target="../ink/ink62.xml"/><Relationship Id="rId310" Type="http://schemas.openxmlformats.org/officeDocument/2006/relationships/customXml" Target="../ink/ink155.xml"/><Relationship Id="rId70" Type="http://schemas.openxmlformats.org/officeDocument/2006/relationships/customXml" Target="../ink/ink35.xml"/><Relationship Id="rId91" Type="http://schemas.openxmlformats.org/officeDocument/2006/relationships/image" Target="../media/image1956.png"/><Relationship Id="rId145" Type="http://schemas.openxmlformats.org/officeDocument/2006/relationships/image" Target="../media/image1983.png"/><Relationship Id="rId166" Type="http://schemas.openxmlformats.org/officeDocument/2006/relationships/customXml" Target="../ink/ink83.xml"/><Relationship Id="rId187" Type="http://schemas.openxmlformats.org/officeDocument/2006/relationships/image" Target="../media/image2004.png"/><Relationship Id="rId331" Type="http://schemas.openxmlformats.org/officeDocument/2006/relationships/image" Target="../media/image2076.png"/><Relationship Id="rId1" Type="http://schemas.openxmlformats.org/officeDocument/2006/relationships/slideLayout" Target="../slideLayouts/slideLayout2.xml"/><Relationship Id="rId212" Type="http://schemas.openxmlformats.org/officeDocument/2006/relationships/customXml" Target="../ink/ink106.xml"/><Relationship Id="rId233" Type="http://schemas.openxmlformats.org/officeDocument/2006/relationships/image" Target="../media/image2027.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1935.png"/><Relationship Id="rId114" Type="http://schemas.openxmlformats.org/officeDocument/2006/relationships/customXml" Target="../ink/ink57.xml"/><Relationship Id="rId275" Type="http://schemas.openxmlformats.org/officeDocument/2006/relationships/image" Target="../media/image2048.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1951.png"/><Relationship Id="rId135" Type="http://schemas.openxmlformats.org/officeDocument/2006/relationships/image" Target="../media/image1978.png"/><Relationship Id="rId156" Type="http://schemas.openxmlformats.org/officeDocument/2006/relationships/customXml" Target="../ink/ink78.xml"/><Relationship Id="rId177" Type="http://schemas.openxmlformats.org/officeDocument/2006/relationships/image" Target="../media/image1999.png"/><Relationship Id="rId198" Type="http://schemas.openxmlformats.org/officeDocument/2006/relationships/customXml" Target="../ink/ink99.xml"/><Relationship Id="rId321" Type="http://schemas.openxmlformats.org/officeDocument/2006/relationships/image" Target="../media/image2071.png"/><Relationship Id="rId202" Type="http://schemas.openxmlformats.org/officeDocument/2006/relationships/customXml" Target="../ink/ink101.xml"/><Relationship Id="rId223" Type="http://schemas.openxmlformats.org/officeDocument/2006/relationships/image" Target="../media/image2022.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1930.png"/><Relationship Id="rId265" Type="http://schemas.openxmlformats.org/officeDocument/2006/relationships/image" Target="../media/image2043.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1973.png"/><Relationship Id="rId146" Type="http://schemas.openxmlformats.org/officeDocument/2006/relationships/customXml" Target="../ink/ink73.xml"/><Relationship Id="rId167" Type="http://schemas.openxmlformats.org/officeDocument/2006/relationships/image" Target="../media/image1994.png"/><Relationship Id="rId188" Type="http://schemas.openxmlformats.org/officeDocument/2006/relationships/customXml" Target="../ink/ink94.xml"/><Relationship Id="rId311" Type="http://schemas.openxmlformats.org/officeDocument/2006/relationships/image" Target="../media/image2066.png"/><Relationship Id="rId332" Type="http://schemas.openxmlformats.org/officeDocument/2006/relationships/customXml" Target="../ink/ink166.xml"/><Relationship Id="rId71" Type="http://schemas.openxmlformats.org/officeDocument/2006/relationships/image" Target="../media/image1946.png"/><Relationship Id="rId92" Type="http://schemas.openxmlformats.org/officeDocument/2006/relationships/customXml" Target="../ink/ink46.xml"/><Relationship Id="rId213" Type="http://schemas.openxmlformats.org/officeDocument/2006/relationships/image" Target="../media/image2017.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925.png"/><Relationship Id="rId255" Type="http://schemas.openxmlformats.org/officeDocument/2006/relationships/image" Target="../media/image2038.png"/><Relationship Id="rId276" Type="http://schemas.openxmlformats.org/officeDocument/2006/relationships/customXml" Target="../ink/ink138.xml"/><Relationship Id="rId297" Type="http://schemas.openxmlformats.org/officeDocument/2006/relationships/image" Target="../media/image2059.png"/><Relationship Id="rId40" Type="http://schemas.openxmlformats.org/officeDocument/2006/relationships/customXml" Target="../ink/ink20.xml"/><Relationship Id="rId115" Type="http://schemas.openxmlformats.org/officeDocument/2006/relationships/image" Target="../media/image1968.png"/><Relationship Id="rId136" Type="http://schemas.openxmlformats.org/officeDocument/2006/relationships/customXml" Target="../ink/ink68.xml"/><Relationship Id="rId157" Type="http://schemas.openxmlformats.org/officeDocument/2006/relationships/image" Target="../media/image1989.png"/><Relationship Id="rId178" Type="http://schemas.openxmlformats.org/officeDocument/2006/relationships/customXml" Target="../ink/ink89.xml"/><Relationship Id="rId301" Type="http://schemas.openxmlformats.org/officeDocument/2006/relationships/image" Target="../media/image2061.png"/><Relationship Id="rId322" Type="http://schemas.openxmlformats.org/officeDocument/2006/relationships/customXml" Target="../ink/ink161.xml"/><Relationship Id="rId61" Type="http://schemas.openxmlformats.org/officeDocument/2006/relationships/image" Target="../media/image1941.png"/><Relationship Id="rId82" Type="http://schemas.openxmlformats.org/officeDocument/2006/relationships/customXml" Target="../ink/ink41.xml"/><Relationship Id="rId199" Type="http://schemas.openxmlformats.org/officeDocument/2006/relationships/image" Target="../media/image2010.png"/><Relationship Id="rId203" Type="http://schemas.openxmlformats.org/officeDocument/2006/relationships/image" Target="../media/image2012.png"/><Relationship Id="rId19" Type="http://schemas.openxmlformats.org/officeDocument/2006/relationships/image" Target="../media/image1920.png"/><Relationship Id="rId224" Type="http://schemas.openxmlformats.org/officeDocument/2006/relationships/customXml" Target="../ink/ink112.xml"/><Relationship Id="rId245" Type="http://schemas.openxmlformats.org/officeDocument/2006/relationships/image" Target="../media/image2033.png"/><Relationship Id="rId266" Type="http://schemas.openxmlformats.org/officeDocument/2006/relationships/customXml" Target="../ink/ink133.xml"/><Relationship Id="rId287" Type="http://schemas.openxmlformats.org/officeDocument/2006/relationships/image" Target="../media/image2054.png"/><Relationship Id="rId30" Type="http://schemas.openxmlformats.org/officeDocument/2006/relationships/customXml" Target="../ink/ink15.xml"/><Relationship Id="rId105" Type="http://schemas.openxmlformats.org/officeDocument/2006/relationships/image" Target="../media/image1963.png"/><Relationship Id="rId126" Type="http://schemas.openxmlformats.org/officeDocument/2006/relationships/customXml" Target="../ink/ink63.xml"/><Relationship Id="rId147" Type="http://schemas.openxmlformats.org/officeDocument/2006/relationships/image" Target="../media/image1984.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2077.png"/><Relationship Id="rId51" Type="http://schemas.openxmlformats.org/officeDocument/2006/relationships/image" Target="../media/image1936.png"/><Relationship Id="rId72" Type="http://schemas.openxmlformats.org/officeDocument/2006/relationships/customXml" Target="../ink/ink36.xml"/><Relationship Id="rId93" Type="http://schemas.openxmlformats.org/officeDocument/2006/relationships/image" Target="../media/image1957.png"/><Relationship Id="rId189" Type="http://schemas.openxmlformats.org/officeDocument/2006/relationships/image" Target="../media/image2005.png"/><Relationship Id="rId3" Type="http://schemas.openxmlformats.org/officeDocument/2006/relationships/image" Target="../media/image1912.png"/><Relationship Id="rId214" Type="http://schemas.openxmlformats.org/officeDocument/2006/relationships/customXml" Target="../ink/ink107.xml"/><Relationship Id="rId235" Type="http://schemas.openxmlformats.org/officeDocument/2006/relationships/image" Target="../media/image2028.png"/><Relationship Id="rId256" Type="http://schemas.openxmlformats.org/officeDocument/2006/relationships/customXml" Target="../ink/ink128.xml"/><Relationship Id="rId277" Type="http://schemas.openxmlformats.org/officeDocument/2006/relationships/image" Target="../media/image2049.png"/><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1979.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2072.png"/><Relationship Id="rId20" Type="http://schemas.openxmlformats.org/officeDocument/2006/relationships/customXml" Target="../ink/ink10.xml"/><Relationship Id="rId41" Type="http://schemas.openxmlformats.org/officeDocument/2006/relationships/image" Target="../media/image1931.png"/><Relationship Id="rId62" Type="http://schemas.openxmlformats.org/officeDocument/2006/relationships/customXml" Target="../ink/ink31.xml"/><Relationship Id="rId83" Type="http://schemas.openxmlformats.org/officeDocument/2006/relationships/image" Target="../media/image1952.png"/><Relationship Id="rId179" Type="http://schemas.openxmlformats.org/officeDocument/2006/relationships/image" Target="../media/image2000.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2023.png"/><Relationship Id="rId246" Type="http://schemas.openxmlformats.org/officeDocument/2006/relationships/customXml" Target="../ink/ink123.xml"/><Relationship Id="rId267" Type="http://schemas.openxmlformats.org/officeDocument/2006/relationships/image" Target="../media/image2044.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1974.png"/><Relationship Id="rId313" Type="http://schemas.openxmlformats.org/officeDocument/2006/relationships/image" Target="../media/image2067.png"/><Relationship Id="rId10" Type="http://schemas.openxmlformats.org/officeDocument/2006/relationships/customXml" Target="../ink/ink5.xml"/><Relationship Id="rId31" Type="http://schemas.openxmlformats.org/officeDocument/2006/relationships/image" Target="../media/image1926.png"/><Relationship Id="rId52" Type="http://schemas.openxmlformats.org/officeDocument/2006/relationships/customXml" Target="../ink/ink26.xml"/><Relationship Id="rId73" Type="http://schemas.openxmlformats.org/officeDocument/2006/relationships/image" Target="../media/image1947.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995.png"/><Relationship Id="rId334" Type="http://schemas.openxmlformats.org/officeDocument/2006/relationships/customXml" Target="../ink/ink167.xml"/><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2018.png"/><Relationship Id="rId236" Type="http://schemas.openxmlformats.org/officeDocument/2006/relationships/customXml" Target="../ink/ink118.xml"/><Relationship Id="rId257" Type="http://schemas.openxmlformats.org/officeDocument/2006/relationships/image" Target="../media/image2039.png"/><Relationship Id="rId278" Type="http://schemas.openxmlformats.org/officeDocument/2006/relationships/customXml" Target="../ink/ink139.xml"/><Relationship Id="rId303" Type="http://schemas.openxmlformats.org/officeDocument/2006/relationships/image" Target="../media/image2062.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2006.png"/><Relationship Id="rId205" Type="http://schemas.openxmlformats.org/officeDocument/2006/relationships/image" Target="../media/image2013.png"/><Relationship Id="rId247" Type="http://schemas.openxmlformats.org/officeDocument/2006/relationships/image" Target="../media/image2034.png"/><Relationship Id="rId107" Type="http://schemas.openxmlformats.org/officeDocument/2006/relationships/image" Target="../media/image1964.png"/><Relationship Id="rId289" Type="http://schemas.openxmlformats.org/officeDocument/2006/relationships/image" Target="../media/image2055.png"/><Relationship Id="rId11" Type="http://schemas.openxmlformats.org/officeDocument/2006/relationships/image" Target="../media/image1916.png"/><Relationship Id="rId53" Type="http://schemas.openxmlformats.org/officeDocument/2006/relationships/image" Target="../media/image1937.png"/><Relationship Id="rId149" Type="http://schemas.openxmlformats.org/officeDocument/2006/relationships/image" Target="../media/image1985.png"/><Relationship Id="rId314" Type="http://schemas.openxmlformats.org/officeDocument/2006/relationships/customXml" Target="../ink/ink157.xml"/><Relationship Id="rId95" Type="http://schemas.openxmlformats.org/officeDocument/2006/relationships/image" Target="../media/image1958.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2073.png"/><Relationship Id="rId171" Type="http://schemas.openxmlformats.org/officeDocument/2006/relationships/image" Target="../media/image1996.png"/><Relationship Id="rId227" Type="http://schemas.openxmlformats.org/officeDocument/2006/relationships/image" Target="../media/image2024.png"/><Relationship Id="rId269" Type="http://schemas.openxmlformats.org/officeDocument/2006/relationships/image" Target="../media/image2045.png"/><Relationship Id="rId33" Type="http://schemas.openxmlformats.org/officeDocument/2006/relationships/image" Target="../media/image1927.png"/><Relationship Id="rId129" Type="http://schemas.openxmlformats.org/officeDocument/2006/relationships/image" Target="../media/image1975.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1948.png"/><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2056.png"/><Relationship Id="rId305" Type="http://schemas.openxmlformats.org/officeDocument/2006/relationships/image" Target="../media/image2063.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986.png"/><Relationship Id="rId193" Type="http://schemas.openxmlformats.org/officeDocument/2006/relationships/image" Target="../media/image2007.png"/><Relationship Id="rId207" Type="http://schemas.openxmlformats.org/officeDocument/2006/relationships/image" Target="../media/image2014.png"/><Relationship Id="rId249" Type="http://schemas.openxmlformats.org/officeDocument/2006/relationships/image" Target="../media/image2035.png"/><Relationship Id="rId13" Type="http://schemas.openxmlformats.org/officeDocument/2006/relationships/image" Target="../media/image1917.png"/><Relationship Id="rId109" Type="http://schemas.openxmlformats.org/officeDocument/2006/relationships/image" Target="../media/image1965.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1938.png"/><Relationship Id="rId97" Type="http://schemas.openxmlformats.org/officeDocument/2006/relationships/image" Target="../media/image1959.png"/><Relationship Id="rId120" Type="http://schemas.openxmlformats.org/officeDocument/2006/relationships/customXml" Target="../ink/ink60.xml"/><Relationship Id="rId162" Type="http://schemas.openxmlformats.org/officeDocument/2006/relationships/customXml" Target="../ink/ink81.xml"/><Relationship Id="rId218" Type="http://schemas.openxmlformats.org/officeDocument/2006/relationships/customXml" Target="../ink/ink109.xml"/><Relationship Id="rId271" Type="http://schemas.openxmlformats.org/officeDocument/2006/relationships/image" Target="../media/image2046.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1976.png"/><Relationship Id="rId327" Type="http://schemas.openxmlformats.org/officeDocument/2006/relationships/image" Target="../media/image207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en.wikipedia.org/wiki/Canadian_Institute_for_Advanced_Research"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en.wikipedia.org/wiki/Computer_vis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17" Type="http://schemas.openxmlformats.org/officeDocument/2006/relationships/customXml" Target="../ink/ink228.xml"/><Relationship Id="rId21" Type="http://schemas.openxmlformats.org/officeDocument/2006/relationships/image" Target="../media/image2102.png"/><Relationship Id="rId42" Type="http://schemas.openxmlformats.org/officeDocument/2006/relationships/customXml" Target="../ink/ink190.xml"/><Relationship Id="rId63" Type="http://schemas.openxmlformats.org/officeDocument/2006/relationships/image" Target="../media/image2123.png"/><Relationship Id="rId84" Type="http://schemas.openxmlformats.org/officeDocument/2006/relationships/image" Target="../media/image2133.png"/><Relationship Id="rId138" Type="http://schemas.openxmlformats.org/officeDocument/2006/relationships/image" Target="../media/image2160.png"/><Relationship Id="rId107" Type="http://schemas.openxmlformats.org/officeDocument/2006/relationships/customXml" Target="../ink/ink223.xml"/><Relationship Id="rId11" Type="http://schemas.openxmlformats.org/officeDocument/2006/relationships/image" Target="../media/image2097.png"/><Relationship Id="rId32" Type="http://schemas.openxmlformats.org/officeDocument/2006/relationships/customXml" Target="../ink/ink185.xml"/><Relationship Id="rId53" Type="http://schemas.openxmlformats.org/officeDocument/2006/relationships/image" Target="../media/image2118.png"/><Relationship Id="rId74" Type="http://schemas.openxmlformats.org/officeDocument/2006/relationships/image" Target="../media/image2128.png"/><Relationship Id="rId128" Type="http://schemas.openxmlformats.org/officeDocument/2006/relationships/image" Target="../media/image2155.png"/><Relationship Id="rId149" Type="http://schemas.openxmlformats.org/officeDocument/2006/relationships/customXml" Target="../ink/ink244.xml"/><Relationship Id="rId5" Type="http://schemas.openxmlformats.org/officeDocument/2006/relationships/image" Target="../media/image2094.png"/><Relationship Id="rId95" Type="http://schemas.openxmlformats.org/officeDocument/2006/relationships/customXml" Target="../ink/ink217.xml"/><Relationship Id="rId22" Type="http://schemas.openxmlformats.org/officeDocument/2006/relationships/customXml" Target="../ink/ink180.xml"/><Relationship Id="rId27" Type="http://schemas.openxmlformats.org/officeDocument/2006/relationships/image" Target="../media/image2105.png"/><Relationship Id="rId43" Type="http://schemas.openxmlformats.org/officeDocument/2006/relationships/image" Target="../media/image2113.png"/><Relationship Id="rId48" Type="http://schemas.openxmlformats.org/officeDocument/2006/relationships/customXml" Target="../ink/ink193.xml"/><Relationship Id="rId64" Type="http://schemas.openxmlformats.org/officeDocument/2006/relationships/customXml" Target="../ink/ink201.xml"/><Relationship Id="rId69" Type="http://schemas.openxmlformats.org/officeDocument/2006/relationships/image" Target="../media/image2126.png"/><Relationship Id="rId113" Type="http://schemas.openxmlformats.org/officeDocument/2006/relationships/customXml" Target="../ink/ink226.xml"/><Relationship Id="rId118" Type="http://schemas.openxmlformats.org/officeDocument/2006/relationships/image" Target="../media/image2150.png"/><Relationship Id="rId134" Type="http://schemas.openxmlformats.org/officeDocument/2006/relationships/image" Target="../media/image2158.png"/><Relationship Id="rId139" Type="http://schemas.openxmlformats.org/officeDocument/2006/relationships/customXml" Target="../ink/ink239.xml"/><Relationship Id="rId80" Type="http://schemas.openxmlformats.org/officeDocument/2006/relationships/image" Target="../media/image2131.png"/><Relationship Id="rId85" Type="http://schemas.openxmlformats.org/officeDocument/2006/relationships/customXml" Target="../ink/ink212.xml"/><Relationship Id="rId150" Type="http://schemas.openxmlformats.org/officeDocument/2006/relationships/image" Target="../media/image2166.png"/><Relationship Id="rId155" Type="http://schemas.openxmlformats.org/officeDocument/2006/relationships/customXml" Target="../ink/ink247.xml"/><Relationship Id="rId12" Type="http://schemas.openxmlformats.org/officeDocument/2006/relationships/customXml" Target="../ink/ink175.xml"/><Relationship Id="rId17" Type="http://schemas.openxmlformats.org/officeDocument/2006/relationships/image" Target="../media/image2100.png"/><Relationship Id="rId33" Type="http://schemas.openxmlformats.org/officeDocument/2006/relationships/image" Target="../media/image2108.png"/><Relationship Id="rId38" Type="http://schemas.openxmlformats.org/officeDocument/2006/relationships/customXml" Target="../ink/ink188.xml"/><Relationship Id="rId59" Type="http://schemas.openxmlformats.org/officeDocument/2006/relationships/image" Target="../media/image2121.png"/><Relationship Id="rId103" Type="http://schemas.openxmlformats.org/officeDocument/2006/relationships/customXml" Target="../ink/ink221.xml"/><Relationship Id="rId108" Type="http://schemas.openxmlformats.org/officeDocument/2006/relationships/image" Target="../media/image2145.png"/><Relationship Id="rId124" Type="http://schemas.openxmlformats.org/officeDocument/2006/relationships/image" Target="../media/image2153.png"/><Relationship Id="rId129" Type="http://schemas.openxmlformats.org/officeDocument/2006/relationships/customXml" Target="../ink/ink234.xml"/><Relationship Id="rId54" Type="http://schemas.openxmlformats.org/officeDocument/2006/relationships/customXml" Target="../ink/ink196.xml"/><Relationship Id="rId70" Type="http://schemas.openxmlformats.org/officeDocument/2006/relationships/customXml" Target="../ink/ink204.xml"/><Relationship Id="rId75" Type="http://schemas.openxmlformats.org/officeDocument/2006/relationships/customXml" Target="../ink/ink207.xml"/><Relationship Id="rId91" Type="http://schemas.openxmlformats.org/officeDocument/2006/relationships/customXml" Target="../ink/ink215.xml"/><Relationship Id="rId96" Type="http://schemas.openxmlformats.org/officeDocument/2006/relationships/image" Target="../media/image2139.png"/><Relationship Id="rId140" Type="http://schemas.openxmlformats.org/officeDocument/2006/relationships/image" Target="../media/image2161.png"/><Relationship Id="rId145"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customXml" Target="../ink/ink172.xml"/><Relationship Id="rId23" Type="http://schemas.openxmlformats.org/officeDocument/2006/relationships/image" Target="../media/image2103.png"/><Relationship Id="rId28" Type="http://schemas.openxmlformats.org/officeDocument/2006/relationships/customXml" Target="../ink/ink183.xml"/><Relationship Id="rId49" Type="http://schemas.openxmlformats.org/officeDocument/2006/relationships/image" Target="../media/image2116.png"/><Relationship Id="rId114" Type="http://schemas.openxmlformats.org/officeDocument/2006/relationships/image" Target="../media/image2148.png"/><Relationship Id="rId119" Type="http://schemas.openxmlformats.org/officeDocument/2006/relationships/customXml" Target="../ink/ink229.xml"/><Relationship Id="rId44" Type="http://schemas.openxmlformats.org/officeDocument/2006/relationships/customXml" Target="../ink/ink191.xml"/><Relationship Id="rId60" Type="http://schemas.openxmlformats.org/officeDocument/2006/relationships/customXml" Target="../ink/ink199.xml"/><Relationship Id="rId65" Type="http://schemas.openxmlformats.org/officeDocument/2006/relationships/image" Target="../media/image2124.png"/><Relationship Id="rId81" Type="http://schemas.openxmlformats.org/officeDocument/2006/relationships/customXml" Target="../ink/ink210.xml"/><Relationship Id="rId86" Type="http://schemas.openxmlformats.org/officeDocument/2006/relationships/image" Target="../media/image2134.png"/><Relationship Id="rId130" Type="http://schemas.openxmlformats.org/officeDocument/2006/relationships/image" Target="../media/image2156.png"/><Relationship Id="rId135" Type="http://schemas.openxmlformats.org/officeDocument/2006/relationships/customXml" Target="../ink/ink237.xml"/><Relationship Id="rId151" Type="http://schemas.openxmlformats.org/officeDocument/2006/relationships/customXml" Target="../ink/ink245.xml"/><Relationship Id="rId156" Type="http://schemas.openxmlformats.org/officeDocument/2006/relationships/image" Target="../media/image2169.png"/><Relationship Id="rId13" Type="http://schemas.openxmlformats.org/officeDocument/2006/relationships/image" Target="../media/image2098.png"/><Relationship Id="rId18" Type="http://schemas.openxmlformats.org/officeDocument/2006/relationships/customXml" Target="../ink/ink178.xml"/><Relationship Id="rId39" Type="http://schemas.openxmlformats.org/officeDocument/2006/relationships/image" Target="../media/image2111.png"/><Relationship Id="rId109" Type="http://schemas.openxmlformats.org/officeDocument/2006/relationships/customXml" Target="../ink/ink224.xml"/><Relationship Id="rId34" Type="http://schemas.openxmlformats.org/officeDocument/2006/relationships/customXml" Target="../ink/ink186.xml"/><Relationship Id="rId50" Type="http://schemas.openxmlformats.org/officeDocument/2006/relationships/customXml" Target="../ink/ink194.xml"/><Relationship Id="rId55" Type="http://schemas.openxmlformats.org/officeDocument/2006/relationships/image" Target="../media/image2119.png"/><Relationship Id="rId76" Type="http://schemas.openxmlformats.org/officeDocument/2006/relationships/image" Target="../media/image2129.png"/><Relationship Id="rId97" Type="http://schemas.openxmlformats.org/officeDocument/2006/relationships/customXml" Target="../ink/ink218.xml"/><Relationship Id="rId104" Type="http://schemas.openxmlformats.org/officeDocument/2006/relationships/image" Target="../media/image2143.png"/><Relationship Id="rId120" Type="http://schemas.openxmlformats.org/officeDocument/2006/relationships/image" Target="../media/image2151.png"/><Relationship Id="rId125" Type="http://schemas.openxmlformats.org/officeDocument/2006/relationships/customXml" Target="../ink/ink232.xml"/><Relationship Id="rId141" Type="http://schemas.openxmlformats.org/officeDocument/2006/relationships/customXml" Target="../ink/ink240.xml"/><Relationship Id="rId146" Type="http://schemas.openxmlformats.org/officeDocument/2006/relationships/image" Target="../media/image2164.png"/><Relationship Id="rId7" Type="http://schemas.openxmlformats.org/officeDocument/2006/relationships/image" Target="../media/image2095.png"/><Relationship Id="rId71" Type="http://schemas.openxmlformats.org/officeDocument/2006/relationships/customXml" Target="../ink/ink205.xml"/><Relationship Id="rId92" Type="http://schemas.openxmlformats.org/officeDocument/2006/relationships/image" Target="../media/image2137.png"/><Relationship Id="rId2" Type="http://schemas.openxmlformats.org/officeDocument/2006/relationships/customXml" Target="../ink/ink170.xml"/><Relationship Id="rId29" Type="http://schemas.openxmlformats.org/officeDocument/2006/relationships/image" Target="../media/image2106.png"/><Relationship Id="rId24" Type="http://schemas.openxmlformats.org/officeDocument/2006/relationships/customXml" Target="../ink/ink181.xml"/><Relationship Id="rId40" Type="http://schemas.openxmlformats.org/officeDocument/2006/relationships/customXml" Target="../ink/ink189.xml"/><Relationship Id="rId45" Type="http://schemas.openxmlformats.org/officeDocument/2006/relationships/image" Target="../media/image2114.png"/><Relationship Id="rId66" Type="http://schemas.openxmlformats.org/officeDocument/2006/relationships/customXml" Target="../ink/ink202.xml"/><Relationship Id="rId87" Type="http://schemas.openxmlformats.org/officeDocument/2006/relationships/customXml" Target="../ink/ink213.xml"/><Relationship Id="rId110" Type="http://schemas.openxmlformats.org/officeDocument/2006/relationships/image" Target="../media/image2146.png"/><Relationship Id="rId115" Type="http://schemas.openxmlformats.org/officeDocument/2006/relationships/customXml" Target="../ink/ink227.xml"/><Relationship Id="rId131" Type="http://schemas.openxmlformats.org/officeDocument/2006/relationships/customXml" Target="../ink/ink235.xml"/><Relationship Id="rId136" Type="http://schemas.openxmlformats.org/officeDocument/2006/relationships/image" Target="../media/image2159.png"/><Relationship Id="rId61" Type="http://schemas.openxmlformats.org/officeDocument/2006/relationships/image" Target="../media/image2122.png"/><Relationship Id="rId82" Type="http://schemas.openxmlformats.org/officeDocument/2006/relationships/image" Target="../media/image2132.png"/><Relationship Id="rId152" Type="http://schemas.openxmlformats.org/officeDocument/2006/relationships/image" Target="../media/image2167.png"/><Relationship Id="rId19" Type="http://schemas.openxmlformats.org/officeDocument/2006/relationships/image" Target="../media/image2101.png"/><Relationship Id="rId14" Type="http://schemas.openxmlformats.org/officeDocument/2006/relationships/customXml" Target="../ink/ink176.xml"/><Relationship Id="rId30" Type="http://schemas.openxmlformats.org/officeDocument/2006/relationships/customXml" Target="../ink/ink184.xml"/><Relationship Id="rId35" Type="http://schemas.openxmlformats.org/officeDocument/2006/relationships/image" Target="../media/image2109.png"/><Relationship Id="rId56" Type="http://schemas.openxmlformats.org/officeDocument/2006/relationships/customXml" Target="../ink/ink197.xml"/><Relationship Id="rId77" Type="http://schemas.openxmlformats.org/officeDocument/2006/relationships/customXml" Target="../ink/ink208.xml"/><Relationship Id="rId100" Type="http://schemas.openxmlformats.org/officeDocument/2006/relationships/image" Target="../media/image2141.png"/><Relationship Id="rId105" Type="http://schemas.openxmlformats.org/officeDocument/2006/relationships/customXml" Target="../ink/ink222.xml"/><Relationship Id="rId126" Type="http://schemas.openxmlformats.org/officeDocument/2006/relationships/image" Target="../media/image2154.png"/><Relationship Id="rId147" Type="http://schemas.openxmlformats.org/officeDocument/2006/relationships/customXml" Target="../ink/ink243.xml"/><Relationship Id="rId8" Type="http://schemas.openxmlformats.org/officeDocument/2006/relationships/customXml" Target="../ink/ink173.xml"/><Relationship Id="rId51" Type="http://schemas.openxmlformats.org/officeDocument/2006/relationships/image" Target="../media/image2117.png"/><Relationship Id="rId72" Type="http://schemas.openxmlformats.org/officeDocument/2006/relationships/image" Target="../media/image2127.png"/><Relationship Id="rId93" Type="http://schemas.openxmlformats.org/officeDocument/2006/relationships/customXml" Target="../ink/ink216.xml"/><Relationship Id="rId98" Type="http://schemas.openxmlformats.org/officeDocument/2006/relationships/image" Target="../media/image2140.png"/><Relationship Id="rId121" Type="http://schemas.openxmlformats.org/officeDocument/2006/relationships/customXml" Target="../ink/ink230.xml"/><Relationship Id="rId142" Type="http://schemas.openxmlformats.org/officeDocument/2006/relationships/image" Target="../media/image2162.png"/><Relationship Id="rId3" Type="http://schemas.openxmlformats.org/officeDocument/2006/relationships/image" Target="../media/image2093.png"/><Relationship Id="rId25" Type="http://schemas.openxmlformats.org/officeDocument/2006/relationships/image" Target="../media/image2104.png"/><Relationship Id="rId46" Type="http://schemas.openxmlformats.org/officeDocument/2006/relationships/customXml" Target="../ink/ink192.xml"/><Relationship Id="rId67" Type="http://schemas.openxmlformats.org/officeDocument/2006/relationships/image" Target="../media/image2125.png"/><Relationship Id="rId116" Type="http://schemas.openxmlformats.org/officeDocument/2006/relationships/image" Target="../media/image2149.png"/><Relationship Id="rId137" Type="http://schemas.openxmlformats.org/officeDocument/2006/relationships/customXml" Target="../ink/ink238.xml"/><Relationship Id="rId20" Type="http://schemas.openxmlformats.org/officeDocument/2006/relationships/customXml" Target="../ink/ink179.xml"/><Relationship Id="rId41" Type="http://schemas.openxmlformats.org/officeDocument/2006/relationships/image" Target="../media/image2112.png"/><Relationship Id="rId62" Type="http://schemas.openxmlformats.org/officeDocument/2006/relationships/customXml" Target="../ink/ink200.xml"/><Relationship Id="rId83" Type="http://schemas.openxmlformats.org/officeDocument/2006/relationships/customXml" Target="../ink/ink211.xml"/><Relationship Id="rId88" Type="http://schemas.openxmlformats.org/officeDocument/2006/relationships/image" Target="../media/image2135.png"/><Relationship Id="rId111" Type="http://schemas.openxmlformats.org/officeDocument/2006/relationships/customXml" Target="../ink/ink225.xml"/><Relationship Id="rId132" Type="http://schemas.openxmlformats.org/officeDocument/2006/relationships/image" Target="../media/image2157.png"/><Relationship Id="rId153" Type="http://schemas.openxmlformats.org/officeDocument/2006/relationships/customXml" Target="../ink/ink246.xml"/><Relationship Id="rId15" Type="http://schemas.openxmlformats.org/officeDocument/2006/relationships/image" Target="../media/image2099.png"/><Relationship Id="rId36" Type="http://schemas.openxmlformats.org/officeDocument/2006/relationships/customXml" Target="../ink/ink187.xml"/><Relationship Id="rId57" Type="http://schemas.openxmlformats.org/officeDocument/2006/relationships/image" Target="../media/image2120.png"/><Relationship Id="rId106" Type="http://schemas.openxmlformats.org/officeDocument/2006/relationships/image" Target="../media/image2144.png"/><Relationship Id="rId127" Type="http://schemas.openxmlformats.org/officeDocument/2006/relationships/customXml" Target="../ink/ink233.xml"/><Relationship Id="rId10" Type="http://schemas.openxmlformats.org/officeDocument/2006/relationships/customXml" Target="../ink/ink174.xml"/><Relationship Id="rId31" Type="http://schemas.openxmlformats.org/officeDocument/2006/relationships/image" Target="../media/image2107.png"/><Relationship Id="rId52" Type="http://schemas.openxmlformats.org/officeDocument/2006/relationships/customXml" Target="../ink/ink195.xml"/><Relationship Id="rId73" Type="http://schemas.openxmlformats.org/officeDocument/2006/relationships/customXml" Target="../ink/ink206.xml"/><Relationship Id="rId78" Type="http://schemas.openxmlformats.org/officeDocument/2006/relationships/image" Target="../media/image2130.png"/><Relationship Id="rId94" Type="http://schemas.openxmlformats.org/officeDocument/2006/relationships/image" Target="../media/image2138.png"/><Relationship Id="rId99" Type="http://schemas.openxmlformats.org/officeDocument/2006/relationships/customXml" Target="../ink/ink219.xml"/><Relationship Id="rId101" Type="http://schemas.openxmlformats.org/officeDocument/2006/relationships/customXml" Target="../ink/ink220.xml"/><Relationship Id="rId122" Type="http://schemas.openxmlformats.org/officeDocument/2006/relationships/image" Target="../media/image2152.png"/><Relationship Id="rId143" Type="http://schemas.openxmlformats.org/officeDocument/2006/relationships/customXml" Target="../ink/ink241.xml"/><Relationship Id="rId148" Type="http://schemas.openxmlformats.org/officeDocument/2006/relationships/image" Target="../media/image2165.png"/><Relationship Id="rId4" Type="http://schemas.openxmlformats.org/officeDocument/2006/relationships/customXml" Target="../ink/ink171.xml"/><Relationship Id="rId9" Type="http://schemas.openxmlformats.org/officeDocument/2006/relationships/image" Target="../media/image2096.png"/><Relationship Id="rId26" Type="http://schemas.openxmlformats.org/officeDocument/2006/relationships/customXml" Target="../ink/ink182.xml"/><Relationship Id="rId47" Type="http://schemas.openxmlformats.org/officeDocument/2006/relationships/image" Target="../media/image2115.png"/><Relationship Id="rId68" Type="http://schemas.openxmlformats.org/officeDocument/2006/relationships/customXml" Target="../ink/ink203.xml"/><Relationship Id="rId89" Type="http://schemas.openxmlformats.org/officeDocument/2006/relationships/customXml" Target="../ink/ink214.xml"/><Relationship Id="rId112" Type="http://schemas.openxmlformats.org/officeDocument/2006/relationships/image" Target="../media/image2147.png"/><Relationship Id="rId133" Type="http://schemas.openxmlformats.org/officeDocument/2006/relationships/customXml" Target="../ink/ink236.xml"/><Relationship Id="rId154" Type="http://schemas.openxmlformats.org/officeDocument/2006/relationships/image" Target="../media/image2168.png"/><Relationship Id="rId16" Type="http://schemas.openxmlformats.org/officeDocument/2006/relationships/customXml" Target="../ink/ink177.xml"/><Relationship Id="rId37" Type="http://schemas.openxmlformats.org/officeDocument/2006/relationships/image" Target="../media/image2110.png"/><Relationship Id="rId58" Type="http://schemas.openxmlformats.org/officeDocument/2006/relationships/customXml" Target="../ink/ink198.xml"/><Relationship Id="rId79" Type="http://schemas.openxmlformats.org/officeDocument/2006/relationships/customXml" Target="../ink/ink209.xml"/><Relationship Id="rId102" Type="http://schemas.openxmlformats.org/officeDocument/2006/relationships/image" Target="../media/image2142.png"/><Relationship Id="rId123" Type="http://schemas.openxmlformats.org/officeDocument/2006/relationships/customXml" Target="../ink/ink231.xml"/><Relationship Id="rId144" Type="http://schemas.openxmlformats.org/officeDocument/2006/relationships/image" Target="../media/image2163.png"/><Relationship Id="rId90" Type="http://schemas.openxmlformats.org/officeDocument/2006/relationships/image" Target="../media/image213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038C-B3A2-5CB6-B42F-8A3A0F6A0F03}"/>
              </a:ext>
            </a:extLst>
          </p:cNvPr>
          <p:cNvSpPr>
            <a:spLocks noGrp="1"/>
          </p:cNvSpPr>
          <p:nvPr>
            <p:ph type="ctrTitle"/>
          </p:nvPr>
        </p:nvSpPr>
        <p:spPr>
          <a:xfrm>
            <a:off x="1503405" y="869049"/>
            <a:ext cx="9144000" cy="731151"/>
          </a:xfrm>
        </p:spPr>
        <p:txBody>
          <a:bodyPr>
            <a:normAutofit/>
          </a:bodyPr>
          <a:lstStyle/>
          <a:p>
            <a:r>
              <a:rPr lang="en-US" sz="2800" dirty="0">
                <a:solidFill>
                  <a:srgbClr val="C00000"/>
                </a:solidFill>
                <a:latin typeface="Avenir Next LT Pro" panose="020B0504020202020204" pitchFamily="34" charset="77"/>
              </a:rPr>
              <a:t>Convolution Neural Network (CNN)</a:t>
            </a:r>
          </a:p>
        </p:txBody>
      </p:sp>
      <p:sp>
        <p:nvSpPr>
          <p:cNvPr id="3" name="Subtitle 2">
            <a:extLst>
              <a:ext uri="{FF2B5EF4-FFF2-40B4-BE49-F238E27FC236}">
                <a16:creationId xmlns:a16="http://schemas.microsoft.com/office/drawing/2014/main" id="{C2156620-33BC-30D8-5620-B71BF04AC05D}"/>
              </a:ext>
            </a:extLst>
          </p:cNvPr>
          <p:cNvSpPr>
            <a:spLocks noGrp="1"/>
          </p:cNvSpPr>
          <p:nvPr>
            <p:ph type="subTitle" idx="1"/>
          </p:nvPr>
        </p:nvSpPr>
        <p:spPr>
          <a:xfrm>
            <a:off x="1503405" y="1935125"/>
            <a:ext cx="9777739" cy="4146697"/>
          </a:xfrm>
        </p:spPr>
        <p:txBody>
          <a:bodyPr/>
          <a:lstStyle/>
          <a:p>
            <a:pPr marL="342900" indent="-342900" algn="l">
              <a:buAutoNum type="arabicPeriod"/>
            </a:pPr>
            <a:r>
              <a:rPr lang="en-US" sz="1800" dirty="0">
                <a:latin typeface="Avenir Next LT Pro" panose="020B0504020202020204" pitchFamily="34" charset="77"/>
              </a:rPr>
              <a:t>Structure and Function</a:t>
            </a:r>
          </a:p>
          <a:p>
            <a:pPr marL="742950" lvl="1" indent="-285750" algn="l">
              <a:buFont typeface="Arial" panose="020B0604020202020204" pitchFamily="34" charset="0"/>
              <a:buChar char="•"/>
            </a:pPr>
            <a:r>
              <a:rPr lang="en-US" sz="1400" dirty="0">
                <a:latin typeface="Avenir Next LT Pro" panose="020B0504020202020204" pitchFamily="34" charset="77"/>
              </a:rPr>
              <a:t>Architecture</a:t>
            </a:r>
          </a:p>
          <a:p>
            <a:pPr marL="742950" lvl="1" indent="-285750" algn="l">
              <a:buFont typeface="Arial" panose="020B0604020202020204" pitchFamily="34" charset="0"/>
              <a:buChar char="•"/>
            </a:pPr>
            <a:r>
              <a:rPr lang="en-US" sz="1400" dirty="0">
                <a:latin typeface="Avenir Next LT Pro" panose="020B0504020202020204" pitchFamily="34" charset="77"/>
              </a:rPr>
              <a:t>Training</a:t>
            </a:r>
          </a:p>
          <a:p>
            <a:pPr marL="742950" lvl="1" indent="-285750" algn="l">
              <a:buFont typeface="Arial" panose="020B0604020202020204" pitchFamily="34" charset="0"/>
              <a:buChar char="•"/>
            </a:pPr>
            <a:r>
              <a:rPr lang="en-US" sz="1400" dirty="0">
                <a:latin typeface="Avenir Next LT Pro" panose="020B0504020202020204" pitchFamily="34" charset="77"/>
              </a:rPr>
              <a:t>Filters</a:t>
            </a:r>
          </a:p>
          <a:p>
            <a:pPr marL="342900" indent="-342900" algn="l">
              <a:buAutoNum type="arabicPeriod"/>
            </a:pPr>
            <a:r>
              <a:rPr lang="en-US" sz="1800" dirty="0">
                <a:latin typeface="Avenir Next LT Pro" panose="020B0504020202020204" pitchFamily="34" charset="77"/>
              </a:rPr>
              <a:t>Layers</a:t>
            </a:r>
          </a:p>
          <a:p>
            <a:pPr marL="800100" lvl="1" indent="-342900" algn="l">
              <a:buFont typeface="Arial" panose="020B0604020202020204" pitchFamily="34" charset="0"/>
              <a:buChar char="•"/>
            </a:pPr>
            <a:r>
              <a:rPr lang="en-US" sz="1400" dirty="0">
                <a:latin typeface="Avenir Next LT Pro" panose="020B0504020202020204" pitchFamily="34" charset="77"/>
              </a:rPr>
              <a:t>Convolution Layer</a:t>
            </a:r>
          </a:p>
          <a:p>
            <a:pPr marL="800100" lvl="1" indent="-342900" algn="l">
              <a:buFont typeface="Arial" panose="020B0604020202020204" pitchFamily="34" charset="0"/>
              <a:buChar char="•"/>
            </a:pPr>
            <a:r>
              <a:rPr lang="en-US" sz="1400" dirty="0">
                <a:latin typeface="Avenir Next LT Pro" panose="020B0504020202020204" pitchFamily="34" charset="77"/>
              </a:rPr>
              <a:t>Pooling Layer</a:t>
            </a:r>
          </a:p>
          <a:p>
            <a:pPr marL="800100" lvl="1" indent="-342900" algn="l">
              <a:buFont typeface="Arial" panose="020B0604020202020204" pitchFamily="34" charset="0"/>
              <a:buChar char="•"/>
            </a:pPr>
            <a:r>
              <a:rPr lang="en-US" sz="1400" dirty="0">
                <a:latin typeface="Avenir Next LT Pro" panose="020B0504020202020204" pitchFamily="34" charset="77"/>
              </a:rPr>
              <a:t>Fully-Connected layer</a:t>
            </a:r>
          </a:p>
          <a:p>
            <a:pPr marL="342900" indent="-342900" algn="l">
              <a:buAutoNum type="arabicPeriod"/>
            </a:pPr>
            <a:r>
              <a:rPr lang="en-US" sz="1800" dirty="0">
                <a:latin typeface="Avenir Next LT Pro" panose="020B0504020202020204" pitchFamily="34" charset="77"/>
              </a:rPr>
              <a:t>Applications</a:t>
            </a:r>
          </a:p>
          <a:p>
            <a:pPr marL="742950" lvl="1" indent="-285750" algn="l">
              <a:buFont typeface="Arial" panose="020B0604020202020204" pitchFamily="34" charset="0"/>
              <a:buChar char="•"/>
            </a:pPr>
            <a:r>
              <a:rPr lang="en-US" sz="1400" dirty="0">
                <a:latin typeface="Avenir Next LT Pro" panose="020B0504020202020204" pitchFamily="34" charset="77"/>
              </a:rPr>
              <a:t>Image Recognition</a:t>
            </a:r>
          </a:p>
          <a:p>
            <a:pPr marL="742950" lvl="1" indent="-285750" algn="l">
              <a:buFont typeface="Arial" panose="020B0604020202020204" pitchFamily="34" charset="0"/>
              <a:buChar char="•"/>
            </a:pPr>
            <a:r>
              <a:rPr lang="en-US" sz="1400" dirty="0">
                <a:latin typeface="Avenir Next LT Pro" panose="020B0504020202020204" pitchFamily="34" charset="77"/>
              </a:rPr>
              <a:t>Image Classification</a:t>
            </a:r>
          </a:p>
          <a:p>
            <a:pPr marL="742950" lvl="1" indent="-285750" algn="l">
              <a:buFont typeface="Arial" panose="020B0604020202020204" pitchFamily="34" charset="0"/>
              <a:buChar char="•"/>
            </a:pPr>
            <a:r>
              <a:rPr lang="en-US" sz="1400" dirty="0">
                <a:latin typeface="Avenir Next LT Pro" panose="020B0504020202020204" pitchFamily="34" charset="77"/>
              </a:rPr>
              <a:t>Examples</a:t>
            </a:r>
          </a:p>
        </p:txBody>
      </p:sp>
    </p:spTree>
    <p:extLst>
      <p:ext uri="{BB962C8B-B14F-4D97-AF65-F5344CB8AC3E}">
        <p14:creationId xmlns:p14="http://schemas.microsoft.com/office/powerpoint/2010/main" val="144628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6C65A-D78A-0F02-BCB4-8EB755E13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5456F-10F2-BECC-B8F2-96D222FF2EEC}"/>
              </a:ext>
            </a:extLst>
          </p:cNvPr>
          <p:cNvSpPr>
            <a:spLocks noGrp="1"/>
          </p:cNvSpPr>
          <p:nvPr>
            <p:ph type="title"/>
          </p:nvPr>
        </p:nvSpPr>
        <p:spPr>
          <a:xfrm>
            <a:off x="1371600" y="346842"/>
            <a:ext cx="10241280" cy="609600"/>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CNN with multiple input channels (RGB)</a:t>
            </a:r>
          </a:p>
        </p:txBody>
      </p:sp>
      <p:pic>
        <p:nvPicPr>
          <p:cNvPr id="4098" name="Picture 2">
            <a:extLst>
              <a:ext uri="{FF2B5EF4-FFF2-40B4-BE49-F238E27FC236}">
                <a16:creationId xmlns:a16="http://schemas.microsoft.com/office/drawing/2014/main" id="{3682EE42-4A7E-FC6A-DC4F-B67F0AFDCB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5021" y="1182955"/>
            <a:ext cx="7620410" cy="488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940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24D1B-EAB8-33A1-1B5D-885D26C94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79D3A-5036-5AA9-CD37-DA806800D190}"/>
              </a:ext>
            </a:extLst>
          </p:cNvPr>
          <p:cNvSpPr>
            <a:spLocks noGrp="1"/>
          </p:cNvSpPr>
          <p:nvPr>
            <p:ph type="title"/>
          </p:nvPr>
        </p:nvSpPr>
        <p:spPr>
          <a:xfrm>
            <a:off x="1371600" y="536029"/>
            <a:ext cx="10241280" cy="430924"/>
          </a:xfrm>
        </p:spPr>
        <p:txBody>
          <a:bodyPr>
            <a:noAutofit/>
          </a:bodyPr>
          <a:lstStyle/>
          <a:p>
            <a:pPr algn="ctr"/>
            <a:r>
              <a:rPr lang="en-US" sz="2800" dirty="0">
                <a:solidFill>
                  <a:srgbClr val="C00000"/>
                </a:solidFill>
                <a:latin typeface="Avenir Next LT Pro" panose="020B0504020202020204" pitchFamily="34" charset="77"/>
                <a:cs typeface="Arial" panose="020B0604020202020204" pitchFamily="34" charset="0"/>
              </a:rPr>
              <a:t>Forward path</a:t>
            </a:r>
          </a:p>
        </p:txBody>
      </p:sp>
      <p:pic>
        <p:nvPicPr>
          <p:cNvPr id="1026" name="Picture 2" descr="Image for post">
            <a:extLst>
              <a:ext uri="{FF2B5EF4-FFF2-40B4-BE49-F238E27FC236}">
                <a16:creationId xmlns:a16="http://schemas.microsoft.com/office/drawing/2014/main" id="{4AF6CA6C-EA83-8820-68F5-65989AD341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049" y="1208690"/>
            <a:ext cx="4994372" cy="21020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1FA958-D66B-FAEB-93D1-4BE8E8AE3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910" y="1051034"/>
            <a:ext cx="2900855" cy="20495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ble&#10;&#10;Description automatically generated with low confidence">
            <a:extLst>
              <a:ext uri="{FF2B5EF4-FFF2-40B4-BE49-F238E27FC236}">
                <a16:creationId xmlns:a16="http://schemas.microsoft.com/office/drawing/2014/main" id="{4177792B-6572-779C-857E-D3462E352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66" y="3605048"/>
            <a:ext cx="2532993" cy="23625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picture containing table&#10;&#10;Description automatically generated">
            <a:extLst>
              <a:ext uri="{FF2B5EF4-FFF2-40B4-BE49-F238E27FC236}">
                <a16:creationId xmlns:a16="http://schemas.microsoft.com/office/drawing/2014/main" id="{5BB44BF7-B419-4F71-0231-C26304EB33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3215" y="3731172"/>
            <a:ext cx="2385848" cy="18393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 picture containing table&#10;&#10;Description automatically generated">
            <a:extLst>
              <a:ext uri="{FF2B5EF4-FFF2-40B4-BE49-F238E27FC236}">
                <a16:creationId xmlns:a16="http://schemas.microsoft.com/office/drawing/2014/main" id="{34FACC48-B335-CF5B-501E-F2AD1A7EB8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6956" y="3731172"/>
            <a:ext cx="3562367" cy="2217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3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F757B-FE3D-F746-CAB1-4C0A84E0E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A19C1-69DF-96E4-40F2-2B088B8DA1AE}"/>
              </a:ext>
            </a:extLst>
          </p:cNvPr>
          <p:cNvSpPr>
            <a:spLocks noGrp="1"/>
          </p:cNvSpPr>
          <p:nvPr>
            <p:ph type="title"/>
          </p:nvPr>
        </p:nvSpPr>
        <p:spPr>
          <a:xfrm>
            <a:off x="1475939" y="385092"/>
            <a:ext cx="10241280" cy="486734"/>
          </a:xfrm>
        </p:spPr>
        <p:txBody>
          <a:bodyPr>
            <a:normAutofit/>
          </a:bodyPr>
          <a:lstStyle/>
          <a:p>
            <a:pPr algn="ctr"/>
            <a:r>
              <a:rPr lang="en-US" sz="2800" dirty="0">
                <a:solidFill>
                  <a:srgbClr val="C00000"/>
                </a:solidFill>
                <a:latin typeface="Avenir Next LT Pro" panose="020B0504020202020204" pitchFamily="34" charset="77"/>
              </a:rPr>
              <a:t>Example of convolution kernel applied matrix</a:t>
            </a:r>
          </a:p>
        </p:txBody>
      </p:sp>
      <p:sp>
        <p:nvSpPr>
          <p:cNvPr id="3" name="Content Placeholder 2">
            <a:extLst>
              <a:ext uri="{FF2B5EF4-FFF2-40B4-BE49-F238E27FC236}">
                <a16:creationId xmlns:a16="http://schemas.microsoft.com/office/drawing/2014/main" id="{B0F4EB41-9A22-D71A-EA42-80869E182A68}"/>
              </a:ext>
            </a:extLst>
          </p:cNvPr>
          <p:cNvSpPr>
            <a:spLocks noGrp="1"/>
          </p:cNvSpPr>
          <p:nvPr>
            <p:ph idx="1"/>
          </p:nvPr>
        </p:nvSpPr>
        <p:spPr>
          <a:xfrm>
            <a:off x="1311782" y="1049111"/>
            <a:ext cx="8682836" cy="460801"/>
          </a:xfrm>
        </p:spPr>
        <p:txBody>
          <a:bodyPr>
            <a:normAutofit/>
          </a:bodyPr>
          <a:lstStyle/>
          <a:p>
            <a:pPr marL="0" indent="0">
              <a:buNone/>
            </a:pPr>
            <a:r>
              <a:rPr lang="en-US" sz="1600" dirty="0">
                <a:solidFill>
                  <a:srgbClr val="C00000"/>
                </a:solidFill>
                <a:latin typeface="Avenir Next LT Pro" panose="020B0504020202020204" pitchFamily="34" charset="77"/>
              </a:rPr>
              <a:t>Apply the 3x3 convolution kernel</a:t>
            </a:r>
          </a:p>
        </p:txBody>
      </p:sp>
      <p:grpSp>
        <p:nvGrpSpPr>
          <p:cNvPr id="12" name="Group 11">
            <a:extLst>
              <a:ext uri="{FF2B5EF4-FFF2-40B4-BE49-F238E27FC236}">
                <a16:creationId xmlns:a16="http://schemas.microsoft.com/office/drawing/2014/main" id="{90F94660-4F79-3661-B7D4-01C01D9F4050}"/>
              </a:ext>
            </a:extLst>
          </p:cNvPr>
          <p:cNvGrpSpPr/>
          <p:nvPr/>
        </p:nvGrpSpPr>
        <p:grpSpPr>
          <a:xfrm>
            <a:off x="5647258" y="1610532"/>
            <a:ext cx="421560" cy="763560"/>
            <a:chOff x="5647258" y="1610532"/>
            <a:chExt cx="421560" cy="7635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B1030CF-A5D5-3AE1-F26D-77103BC37E7C}"/>
                    </a:ext>
                  </a:extLst>
                </p14:cNvPr>
                <p14:cNvContentPartPr/>
                <p14:nvPr/>
              </p14:nvContentPartPr>
              <p14:xfrm>
                <a:off x="5647258" y="1610532"/>
                <a:ext cx="207360" cy="749160"/>
              </p14:xfrm>
            </p:contentPart>
          </mc:Choice>
          <mc:Fallback xmlns="">
            <p:pic>
              <p:nvPicPr>
                <p:cNvPr id="4" name="Ink 3">
                  <a:extLst>
                    <a:ext uri="{FF2B5EF4-FFF2-40B4-BE49-F238E27FC236}">
                      <a16:creationId xmlns:a16="http://schemas.microsoft.com/office/drawing/2014/main" id="{FA75E0A0-DDFE-D893-43EC-0E51A2AF2D39}"/>
                    </a:ext>
                  </a:extLst>
                </p:cNvPr>
                <p:cNvPicPr/>
                <p:nvPr/>
              </p:nvPicPr>
              <p:blipFill>
                <a:blip r:embed="rId3"/>
                <a:stretch>
                  <a:fillRect/>
                </a:stretch>
              </p:blipFill>
              <p:spPr>
                <a:xfrm>
                  <a:off x="5639698" y="1602972"/>
                  <a:ext cx="22248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D45B31-9B92-28E1-B3B8-C4E65A5B9538}"/>
                    </a:ext>
                  </a:extLst>
                </p14:cNvPr>
                <p14:cNvContentPartPr/>
                <p14:nvPr/>
              </p14:nvContentPartPr>
              <p14:xfrm>
                <a:off x="5953618" y="1686852"/>
                <a:ext cx="99360" cy="131040"/>
              </p14:xfrm>
            </p:contentPart>
          </mc:Choice>
          <mc:Fallback xmlns="">
            <p:pic>
              <p:nvPicPr>
                <p:cNvPr id="5" name="Ink 4">
                  <a:extLst>
                    <a:ext uri="{FF2B5EF4-FFF2-40B4-BE49-F238E27FC236}">
                      <a16:creationId xmlns:a16="http://schemas.microsoft.com/office/drawing/2014/main" id="{55E8F3A8-9AC2-B7DB-7A0D-50F27EF8A7A7}"/>
                    </a:ext>
                  </a:extLst>
                </p:cNvPr>
                <p:cNvPicPr/>
                <p:nvPr/>
              </p:nvPicPr>
              <p:blipFill>
                <a:blip r:embed="rId5"/>
                <a:stretch>
                  <a:fillRect/>
                </a:stretch>
              </p:blipFill>
              <p:spPr>
                <a:xfrm>
                  <a:off x="5946058" y="1679652"/>
                  <a:ext cx="114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C20AE93-3A8E-9035-E4B2-B42579236604}"/>
                    </a:ext>
                  </a:extLst>
                </p14:cNvPr>
                <p14:cNvContentPartPr/>
                <p14:nvPr/>
              </p14:nvContentPartPr>
              <p14:xfrm>
                <a:off x="5981698" y="1983492"/>
                <a:ext cx="87120" cy="110160"/>
              </p14:xfrm>
            </p:contentPart>
          </mc:Choice>
          <mc:Fallback xmlns="">
            <p:pic>
              <p:nvPicPr>
                <p:cNvPr id="6" name="Ink 5">
                  <a:extLst>
                    <a:ext uri="{FF2B5EF4-FFF2-40B4-BE49-F238E27FC236}">
                      <a16:creationId xmlns:a16="http://schemas.microsoft.com/office/drawing/2014/main" id="{3CAC0A78-B1A9-703D-99FD-CCA30D465FBE}"/>
                    </a:ext>
                  </a:extLst>
                </p:cNvPr>
                <p:cNvPicPr/>
                <p:nvPr/>
              </p:nvPicPr>
              <p:blipFill>
                <a:blip r:embed="rId7"/>
                <a:stretch>
                  <a:fillRect/>
                </a:stretch>
              </p:blipFill>
              <p:spPr>
                <a:xfrm>
                  <a:off x="5974138" y="1975932"/>
                  <a:ext cx="102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0497AB6-5CC0-8711-1E72-AAD654786150}"/>
                    </a:ext>
                  </a:extLst>
                </p14:cNvPr>
                <p14:cNvContentPartPr/>
                <p14:nvPr/>
              </p14:nvContentPartPr>
              <p14:xfrm>
                <a:off x="5967658" y="2255652"/>
                <a:ext cx="101160" cy="118440"/>
              </p14:xfrm>
            </p:contentPart>
          </mc:Choice>
          <mc:Fallback xmlns="">
            <p:pic>
              <p:nvPicPr>
                <p:cNvPr id="7" name="Ink 6">
                  <a:extLst>
                    <a:ext uri="{FF2B5EF4-FFF2-40B4-BE49-F238E27FC236}">
                      <a16:creationId xmlns:a16="http://schemas.microsoft.com/office/drawing/2014/main" id="{8BF5988F-E27B-ACE7-CA7A-EEDBACC9F125}"/>
                    </a:ext>
                  </a:extLst>
                </p:cNvPr>
                <p:cNvPicPr/>
                <p:nvPr/>
              </p:nvPicPr>
              <p:blipFill>
                <a:blip r:embed="rId9"/>
                <a:stretch>
                  <a:fillRect/>
                </a:stretch>
              </p:blipFill>
              <p:spPr>
                <a:xfrm>
                  <a:off x="5960098" y="2248092"/>
                  <a:ext cx="116280" cy="133200"/>
                </a:xfrm>
                <a:prstGeom prst="rect">
                  <a:avLst/>
                </a:prstGeom>
              </p:spPr>
            </p:pic>
          </mc:Fallback>
        </mc:AlternateContent>
      </p:grpSp>
      <p:grpSp>
        <p:nvGrpSpPr>
          <p:cNvPr id="11" name="Group 10">
            <a:extLst>
              <a:ext uri="{FF2B5EF4-FFF2-40B4-BE49-F238E27FC236}">
                <a16:creationId xmlns:a16="http://schemas.microsoft.com/office/drawing/2014/main" id="{33758ADA-4ACA-5BA8-CA89-E8F60D640FE5}"/>
              </a:ext>
            </a:extLst>
          </p:cNvPr>
          <p:cNvGrpSpPr/>
          <p:nvPr/>
        </p:nvGrpSpPr>
        <p:grpSpPr>
          <a:xfrm>
            <a:off x="6275818" y="1650492"/>
            <a:ext cx="12600" cy="400320"/>
            <a:chOff x="6275818" y="1650492"/>
            <a:chExt cx="12600" cy="40032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7737DE8A-9236-64DE-5954-CCA96D0D9684}"/>
                    </a:ext>
                  </a:extLst>
                </p14:cNvPr>
                <p14:cNvContentPartPr/>
                <p14:nvPr/>
              </p14:nvContentPartPr>
              <p14:xfrm>
                <a:off x="6279058" y="1650492"/>
                <a:ext cx="7560" cy="154800"/>
              </p14:xfrm>
            </p:contentPart>
          </mc:Choice>
          <mc:Fallback xmlns="">
            <p:pic>
              <p:nvPicPr>
                <p:cNvPr id="8" name="Ink 7">
                  <a:extLst>
                    <a:ext uri="{FF2B5EF4-FFF2-40B4-BE49-F238E27FC236}">
                      <a16:creationId xmlns:a16="http://schemas.microsoft.com/office/drawing/2014/main" id="{21DB8F1D-BD49-7FA4-5215-53A529E12184}"/>
                    </a:ext>
                  </a:extLst>
                </p:cNvPr>
                <p:cNvPicPr/>
                <p:nvPr/>
              </p:nvPicPr>
              <p:blipFill>
                <a:blip r:embed="rId11"/>
                <a:stretch>
                  <a:fillRect/>
                </a:stretch>
              </p:blipFill>
              <p:spPr>
                <a:xfrm>
                  <a:off x="6271858" y="1642932"/>
                  <a:ext cx="226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AFF0380-D5CC-13EC-B1A0-77FB8E7DAB81}"/>
                    </a:ext>
                  </a:extLst>
                </p14:cNvPr>
                <p14:cNvContentPartPr/>
                <p14:nvPr/>
              </p14:nvContentPartPr>
              <p14:xfrm>
                <a:off x="6275818" y="1911852"/>
                <a:ext cx="12600" cy="138960"/>
              </p14:xfrm>
            </p:contentPart>
          </mc:Choice>
          <mc:Fallback xmlns="">
            <p:pic>
              <p:nvPicPr>
                <p:cNvPr id="9" name="Ink 8">
                  <a:extLst>
                    <a:ext uri="{FF2B5EF4-FFF2-40B4-BE49-F238E27FC236}">
                      <a16:creationId xmlns:a16="http://schemas.microsoft.com/office/drawing/2014/main" id="{A0FA3177-7FB0-8C20-987B-C4E43EFF1ED8}"/>
                    </a:ext>
                  </a:extLst>
                </p:cNvPr>
                <p:cNvPicPr/>
                <p:nvPr/>
              </p:nvPicPr>
              <p:blipFill>
                <a:blip r:embed="rId13"/>
                <a:stretch>
                  <a:fillRect/>
                </a:stretch>
              </p:blipFill>
              <p:spPr>
                <a:xfrm>
                  <a:off x="6268258" y="1904292"/>
                  <a:ext cx="27720" cy="15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3909D98E-5416-2A5D-BF0D-BBD66FED08BD}"/>
                  </a:ext>
                </a:extLst>
              </p14:cNvPr>
              <p14:cNvContentPartPr/>
              <p14:nvPr/>
            </p14:nvContentPartPr>
            <p14:xfrm>
              <a:off x="6275818" y="2190492"/>
              <a:ext cx="27000" cy="178920"/>
            </p14:xfrm>
          </p:contentPart>
        </mc:Choice>
        <mc:Fallback xmlns="">
          <p:pic>
            <p:nvPicPr>
              <p:cNvPr id="10" name="Ink 9">
                <a:extLst>
                  <a:ext uri="{FF2B5EF4-FFF2-40B4-BE49-F238E27FC236}">
                    <a16:creationId xmlns:a16="http://schemas.microsoft.com/office/drawing/2014/main" id="{A8FD8B47-8265-23D6-6C0B-E7024A06EC45}"/>
                  </a:ext>
                </a:extLst>
              </p:cNvPr>
              <p:cNvPicPr/>
              <p:nvPr/>
            </p:nvPicPr>
            <p:blipFill>
              <a:blip r:embed="rId15"/>
              <a:stretch>
                <a:fillRect/>
              </a:stretch>
            </p:blipFill>
            <p:spPr>
              <a:xfrm>
                <a:off x="6268258" y="2182932"/>
                <a:ext cx="42120" cy="194040"/>
              </a:xfrm>
              <a:prstGeom prst="rect">
                <a:avLst/>
              </a:prstGeom>
            </p:spPr>
          </p:pic>
        </mc:Fallback>
      </mc:AlternateContent>
      <p:grpSp>
        <p:nvGrpSpPr>
          <p:cNvPr id="19" name="Group 18">
            <a:extLst>
              <a:ext uri="{FF2B5EF4-FFF2-40B4-BE49-F238E27FC236}">
                <a16:creationId xmlns:a16="http://schemas.microsoft.com/office/drawing/2014/main" id="{01A64A48-78DD-6822-1F5A-7B544C7ACAC9}"/>
              </a:ext>
            </a:extLst>
          </p:cNvPr>
          <p:cNvGrpSpPr/>
          <p:nvPr/>
        </p:nvGrpSpPr>
        <p:grpSpPr>
          <a:xfrm>
            <a:off x="6454378" y="1640772"/>
            <a:ext cx="411120" cy="723600"/>
            <a:chOff x="6454378" y="1640772"/>
            <a:chExt cx="411120" cy="72360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0CA4715-F852-CDA3-D4D8-E94B28FD95FC}"/>
                    </a:ext>
                  </a:extLst>
                </p14:cNvPr>
                <p14:cNvContentPartPr/>
                <p14:nvPr/>
              </p14:nvContentPartPr>
              <p14:xfrm>
                <a:off x="6472018" y="1672812"/>
                <a:ext cx="110160" cy="115200"/>
              </p14:xfrm>
            </p:contentPart>
          </mc:Choice>
          <mc:Fallback xmlns="">
            <p:pic>
              <p:nvPicPr>
                <p:cNvPr id="13" name="Ink 12">
                  <a:extLst>
                    <a:ext uri="{FF2B5EF4-FFF2-40B4-BE49-F238E27FC236}">
                      <a16:creationId xmlns:a16="http://schemas.microsoft.com/office/drawing/2014/main" id="{2CE1EDB8-132D-74B0-2F6D-3342376F6394}"/>
                    </a:ext>
                  </a:extLst>
                </p:cNvPr>
                <p:cNvPicPr/>
                <p:nvPr/>
              </p:nvPicPr>
              <p:blipFill>
                <a:blip r:embed="rId17"/>
                <a:stretch>
                  <a:fillRect/>
                </a:stretch>
              </p:blipFill>
              <p:spPr>
                <a:xfrm>
                  <a:off x="6464818" y="1665252"/>
                  <a:ext cx="125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DC6CB14-CB00-77DE-D55C-91E3DAB9C3FF}"/>
                    </a:ext>
                  </a:extLst>
                </p14:cNvPr>
                <p14:cNvContentPartPr/>
                <p14:nvPr/>
              </p14:nvContentPartPr>
              <p14:xfrm>
                <a:off x="6454378" y="1895652"/>
                <a:ext cx="113760" cy="89640"/>
              </p14:xfrm>
            </p:contentPart>
          </mc:Choice>
          <mc:Fallback xmlns="">
            <p:pic>
              <p:nvPicPr>
                <p:cNvPr id="14" name="Ink 13">
                  <a:extLst>
                    <a:ext uri="{FF2B5EF4-FFF2-40B4-BE49-F238E27FC236}">
                      <a16:creationId xmlns:a16="http://schemas.microsoft.com/office/drawing/2014/main" id="{960DC901-D039-464B-D0A8-F35E4E015AD1}"/>
                    </a:ext>
                  </a:extLst>
                </p:cNvPr>
                <p:cNvPicPr/>
                <p:nvPr/>
              </p:nvPicPr>
              <p:blipFill>
                <a:blip r:embed="rId19"/>
                <a:stretch>
                  <a:fillRect/>
                </a:stretch>
              </p:blipFill>
              <p:spPr>
                <a:xfrm>
                  <a:off x="6446818" y="1888092"/>
                  <a:ext cx="128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22299F7-DC9E-E82E-57C0-BD77F47B19CB}"/>
                    </a:ext>
                  </a:extLst>
                </p14:cNvPr>
                <p14:cNvContentPartPr/>
                <p14:nvPr/>
              </p14:nvContentPartPr>
              <p14:xfrm>
                <a:off x="6477418" y="2209572"/>
                <a:ext cx="120600" cy="137520"/>
              </p14:xfrm>
            </p:contentPart>
          </mc:Choice>
          <mc:Fallback xmlns="">
            <p:pic>
              <p:nvPicPr>
                <p:cNvPr id="15" name="Ink 14">
                  <a:extLst>
                    <a:ext uri="{FF2B5EF4-FFF2-40B4-BE49-F238E27FC236}">
                      <a16:creationId xmlns:a16="http://schemas.microsoft.com/office/drawing/2014/main" id="{C55890E0-A0E7-F11A-EEF2-4017F9F7F454}"/>
                    </a:ext>
                  </a:extLst>
                </p:cNvPr>
                <p:cNvPicPr/>
                <p:nvPr/>
              </p:nvPicPr>
              <p:blipFill>
                <a:blip r:embed="rId21"/>
                <a:stretch>
                  <a:fillRect/>
                </a:stretch>
              </p:blipFill>
              <p:spPr>
                <a:xfrm>
                  <a:off x="6469858" y="2202012"/>
                  <a:ext cx="135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B02D3D90-1C9A-B7AC-5DFC-A11E25CA8446}"/>
                    </a:ext>
                  </a:extLst>
                </p14:cNvPr>
                <p14:cNvContentPartPr/>
                <p14:nvPr/>
              </p14:nvContentPartPr>
              <p14:xfrm>
                <a:off x="6629698" y="1640772"/>
                <a:ext cx="179280" cy="723600"/>
              </p14:xfrm>
            </p:contentPart>
          </mc:Choice>
          <mc:Fallback xmlns="">
            <p:pic>
              <p:nvPicPr>
                <p:cNvPr id="16" name="Ink 15">
                  <a:extLst>
                    <a:ext uri="{FF2B5EF4-FFF2-40B4-BE49-F238E27FC236}">
                      <a16:creationId xmlns:a16="http://schemas.microsoft.com/office/drawing/2014/main" id="{2889780C-560F-7167-330A-C078734E3AF0}"/>
                    </a:ext>
                  </a:extLst>
                </p:cNvPr>
                <p:cNvPicPr/>
                <p:nvPr/>
              </p:nvPicPr>
              <p:blipFill>
                <a:blip r:embed="rId23"/>
                <a:stretch>
                  <a:fillRect/>
                </a:stretch>
              </p:blipFill>
              <p:spPr>
                <a:xfrm>
                  <a:off x="6622138" y="1633212"/>
                  <a:ext cx="194400" cy="738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1F59DF68-4DD2-B52D-F3CC-E75E7BFB35C4}"/>
                    </a:ext>
                  </a:extLst>
                </p14:cNvPr>
                <p14:cNvContentPartPr/>
                <p14:nvPr/>
              </p14:nvContentPartPr>
              <p14:xfrm>
                <a:off x="6863338" y="1867212"/>
                <a:ext cx="2160" cy="360"/>
              </p14:xfrm>
            </p:contentPart>
          </mc:Choice>
          <mc:Fallback xmlns="">
            <p:pic>
              <p:nvPicPr>
                <p:cNvPr id="18" name="Ink 17">
                  <a:extLst>
                    <a:ext uri="{FF2B5EF4-FFF2-40B4-BE49-F238E27FC236}">
                      <a16:creationId xmlns:a16="http://schemas.microsoft.com/office/drawing/2014/main" id="{9B680591-9EB3-7C18-0F15-B6BF38203C09}"/>
                    </a:ext>
                  </a:extLst>
                </p:cNvPr>
                <p:cNvPicPr/>
                <p:nvPr/>
              </p:nvPicPr>
              <p:blipFill>
                <a:blip r:embed="rId25"/>
                <a:stretch>
                  <a:fillRect/>
                </a:stretch>
              </p:blipFill>
              <p:spPr>
                <a:xfrm>
                  <a:off x="6855778" y="1859652"/>
                  <a:ext cx="17280" cy="15480"/>
                </a:xfrm>
                <a:prstGeom prst="rect">
                  <a:avLst/>
                </a:prstGeom>
              </p:spPr>
            </p:pic>
          </mc:Fallback>
        </mc:AlternateContent>
      </p:grpSp>
      <p:sp>
        <p:nvSpPr>
          <p:cNvPr id="20" name="TextBox 19">
            <a:extLst>
              <a:ext uri="{FF2B5EF4-FFF2-40B4-BE49-F238E27FC236}">
                <a16:creationId xmlns:a16="http://schemas.microsoft.com/office/drawing/2014/main" id="{9518C4FD-9745-C4B3-1F16-A3DFC89A460E}"/>
              </a:ext>
            </a:extLst>
          </p:cNvPr>
          <p:cNvSpPr txBox="1"/>
          <p:nvPr/>
        </p:nvSpPr>
        <p:spPr>
          <a:xfrm>
            <a:off x="4474019" y="1037689"/>
            <a:ext cx="4186260" cy="338554"/>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to the 9x9 input image of the PLUS sign.</a:t>
            </a:r>
            <a:endParaRPr lang="en-US" dirty="0"/>
          </a:p>
        </p:txBody>
      </p:sp>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29E67FB7-B082-C92D-1E14-2440D62C2BE3}"/>
                  </a:ext>
                </a:extLst>
              </p14:cNvPr>
              <p14:cNvContentPartPr/>
              <p14:nvPr/>
            </p14:nvContentPartPr>
            <p14:xfrm>
              <a:off x="1655578" y="2352852"/>
              <a:ext cx="241200" cy="1716120"/>
            </p14:xfrm>
          </p:contentPart>
        </mc:Choice>
        <mc:Fallback xmlns="">
          <p:pic>
            <p:nvPicPr>
              <p:cNvPr id="21" name="Ink 20">
                <a:extLst>
                  <a:ext uri="{FF2B5EF4-FFF2-40B4-BE49-F238E27FC236}">
                    <a16:creationId xmlns:a16="http://schemas.microsoft.com/office/drawing/2014/main" id="{5193A3DE-54D7-97CE-193B-C690B858BEA4}"/>
                  </a:ext>
                </a:extLst>
              </p:cNvPr>
              <p:cNvPicPr/>
              <p:nvPr/>
            </p:nvPicPr>
            <p:blipFill>
              <a:blip r:embed="rId27"/>
              <a:stretch>
                <a:fillRect/>
              </a:stretch>
            </p:blipFill>
            <p:spPr>
              <a:xfrm>
                <a:off x="1648018" y="2345292"/>
                <a:ext cx="256320" cy="1731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7340EFA9-97D3-A271-0607-020217B0FD06}"/>
                  </a:ext>
                </a:extLst>
              </p14:cNvPr>
              <p14:cNvContentPartPr/>
              <p14:nvPr/>
            </p14:nvContentPartPr>
            <p14:xfrm>
              <a:off x="3011698" y="2408652"/>
              <a:ext cx="12600" cy="165960"/>
            </p14:xfrm>
          </p:contentPart>
        </mc:Choice>
        <mc:Fallback xmlns="">
          <p:pic>
            <p:nvPicPr>
              <p:cNvPr id="27" name="Ink 26">
                <a:extLst>
                  <a:ext uri="{FF2B5EF4-FFF2-40B4-BE49-F238E27FC236}">
                    <a16:creationId xmlns:a16="http://schemas.microsoft.com/office/drawing/2014/main" id="{19B5BCA9-A1AC-751F-80A2-4CA7FFCEFDB5}"/>
                  </a:ext>
                </a:extLst>
              </p:cNvPr>
              <p:cNvPicPr/>
              <p:nvPr/>
            </p:nvPicPr>
            <p:blipFill>
              <a:blip r:embed="rId29"/>
              <a:stretch>
                <a:fillRect/>
              </a:stretch>
            </p:blipFill>
            <p:spPr>
              <a:xfrm>
                <a:off x="3004138" y="2401092"/>
                <a:ext cx="27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2753919D-9439-513F-6047-592E0ABA87F2}"/>
                  </a:ext>
                </a:extLst>
              </p14:cNvPr>
              <p14:cNvContentPartPr/>
              <p14:nvPr/>
            </p14:nvContentPartPr>
            <p14:xfrm>
              <a:off x="4238218" y="2357892"/>
              <a:ext cx="370440" cy="1963080"/>
            </p14:xfrm>
          </p:contentPart>
        </mc:Choice>
        <mc:Fallback xmlns="">
          <p:pic>
            <p:nvPicPr>
              <p:cNvPr id="33" name="Ink 32">
                <a:extLst>
                  <a:ext uri="{FF2B5EF4-FFF2-40B4-BE49-F238E27FC236}">
                    <a16:creationId xmlns:a16="http://schemas.microsoft.com/office/drawing/2014/main" id="{DC3F8AB0-4A93-BED9-6CEC-21E889C5A7DA}"/>
                  </a:ext>
                </a:extLst>
              </p:cNvPr>
              <p:cNvPicPr/>
              <p:nvPr/>
            </p:nvPicPr>
            <p:blipFill>
              <a:blip r:embed="rId31"/>
              <a:stretch>
                <a:fillRect/>
              </a:stretch>
            </p:blipFill>
            <p:spPr>
              <a:xfrm>
                <a:off x="4230658" y="2350332"/>
                <a:ext cx="385560" cy="1978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E189FD71-9DBC-5BBA-F195-F53D12AF2E78}"/>
                  </a:ext>
                </a:extLst>
              </p14:cNvPr>
              <p14:cNvContentPartPr/>
              <p14:nvPr/>
            </p14:nvContentPartPr>
            <p14:xfrm>
              <a:off x="3248578" y="2413332"/>
              <a:ext cx="136800" cy="127800"/>
            </p14:xfrm>
          </p:contentPart>
        </mc:Choice>
        <mc:Fallback xmlns="">
          <p:pic>
            <p:nvPicPr>
              <p:cNvPr id="28" name="Ink 27">
                <a:extLst>
                  <a:ext uri="{FF2B5EF4-FFF2-40B4-BE49-F238E27FC236}">
                    <a16:creationId xmlns:a16="http://schemas.microsoft.com/office/drawing/2014/main" id="{7B7DFB9F-9552-0631-A174-AEFE4643F2DE}"/>
                  </a:ext>
                </a:extLst>
              </p:cNvPr>
              <p:cNvPicPr/>
              <p:nvPr/>
            </p:nvPicPr>
            <p:blipFill>
              <a:blip r:embed="rId33"/>
              <a:stretch>
                <a:fillRect/>
              </a:stretch>
            </p:blipFill>
            <p:spPr>
              <a:xfrm>
                <a:off x="3241018" y="2406132"/>
                <a:ext cx="1515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D4C8441E-B4CD-34E0-97D5-57EAE7AD5B10}"/>
                  </a:ext>
                </a:extLst>
              </p14:cNvPr>
              <p14:cNvContentPartPr/>
              <p14:nvPr/>
            </p14:nvContentPartPr>
            <p14:xfrm>
              <a:off x="3517858" y="2405412"/>
              <a:ext cx="102960" cy="95760"/>
            </p14:xfrm>
          </p:contentPart>
        </mc:Choice>
        <mc:Fallback xmlns="">
          <p:pic>
            <p:nvPicPr>
              <p:cNvPr id="29" name="Ink 28">
                <a:extLst>
                  <a:ext uri="{FF2B5EF4-FFF2-40B4-BE49-F238E27FC236}">
                    <a16:creationId xmlns:a16="http://schemas.microsoft.com/office/drawing/2014/main" id="{983FD63E-1DD5-80EA-C150-6FC33126300F}"/>
                  </a:ext>
                </a:extLst>
              </p:cNvPr>
              <p:cNvPicPr/>
              <p:nvPr/>
            </p:nvPicPr>
            <p:blipFill>
              <a:blip r:embed="rId35"/>
              <a:stretch>
                <a:fillRect/>
              </a:stretch>
            </p:blipFill>
            <p:spPr>
              <a:xfrm>
                <a:off x="3510298" y="2397852"/>
                <a:ext cx="1180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6299C30B-6AB8-9EAA-92F1-29C64B0D8CB5}"/>
                  </a:ext>
                </a:extLst>
              </p14:cNvPr>
              <p14:cNvContentPartPr/>
              <p14:nvPr/>
            </p14:nvContentPartPr>
            <p14:xfrm>
              <a:off x="3755098" y="2429532"/>
              <a:ext cx="101160" cy="79920"/>
            </p14:xfrm>
          </p:contentPart>
        </mc:Choice>
        <mc:Fallback xmlns="">
          <p:pic>
            <p:nvPicPr>
              <p:cNvPr id="30" name="Ink 29">
                <a:extLst>
                  <a:ext uri="{FF2B5EF4-FFF2-40B4-BE49-F238E27FC236}">
                    <a16:creationId xmlns:a16="http://schemas.microsoft.com/office/drawing/2014/main" id="{BF59B87E-F36C-0BCA-4DE2-6E29D967161D}"/>
                  </a:ext>
                </a:extLst>
              </p:cNvPr>
              <p:cNvPicPr/>
              <p:nvPr/>
            </p:nvPicPr>
            <p:blipFill>
              <a:blip r:embed="rId37"/>
              <a:stretch>
                <a:fillRect/>
              </a:stretch>
            </p:blipFill>
            <p:spPr>
              <a:xfrm>
                <a:off x="3747538" y="2421972"/>
                <a:ext cx="1162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91DCEB9E-37A9-E128-C54B-BF77F73EF278}"/>
                  </a:ext>
                </a:extLst>
              </p14:cNvPr>
              <p14:cNvContentPartPr/>
              <p14:nvPr/>
            </p14:nvContentPartPr>
            <p14:xfrm>
              <a:off x="4000978" y="2423052"/>
              <a:ext cx="136800" cy="121320"/>
            </p14:xfrm>
          </p:contentPart>
        </mc:Choice>
        <mc:Fallback xmlns="">
          <p:pic>
            <p:nvPicPr>
              <p:cNvPr id="31" name="Ink 30">
                <a:extLst>
                  <a:ext uri="{FF2B5EF4-FFF2-40B4-BE49-F238E27FC236}">
                    <a16:creationId xmlns:a16="http://schemas.microsoft.com/office/drawing/2014/main" id="{64FBF09B-6677-CDB6-DDBE-C916E9E41C7E}"/>
                  </a:ext>
                </a:extLst>
              </p:cNvPr>
              <p:cNvPicPr/>
              <p:nvPr/>
            </p:nvPicPr>
            <p:blipFill>
              <a:blip r:embed="rId39"/>
              <a:stretch>
                <a:fillRect/>
              </a:stretch>
            </p:blipFill>
            <p:spPr>
              <a:xfrm>
                <a:off x="3993418" y="2415492"/>
                <a:ext cx="1515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C1A85F55-8FEA-0399-F491-9368D95879ED}"/>
                  </a:ext>
                </a:extLst>
              </p14:cNvPr>
              <p14:cNvContentPartPr/>
              <p14:nvPr/>
            </p14:nvContentPartPr>
            <p14:xfrm>
              <a:off x="3338938" y="2655612"/>
              <a:ext cx="71280" cy="81720"/>
            </p14:xfrm>
          </p:contentPart>
        </mc:Choice>
        <mc:Fallback xmlns="">
          <p:pic>
            <p:nvPicPr>
              <p:cNvPr id="41" name="Ink 40">
                <a:extLst>
                  <a:ext uri="{FF2B5EF4-FFF2-40B4-BE49-F238E27FC236}">
                    <a16:creationId xmlns:a16="http://schemas.microsoft.com/office/drawing/2014/main" id="{D8F07584-38E0-239C-79DE-D2D47145335E}"/>
                  </a:ext>
                </a:extLst>
              </p:cNvPr>
              <p:cNvPicPr/>
              <p:nvPr/>
            </p:nvPicPr>
            <p:blipFill>
              <a:blip r:embed="rId41"/>
              <a:stretch>
                <a:fillRect/>
              </a:stretch>
            </p:blipFill>
            <p:spPr>
              <a:xfrm>
                <a:off x="3331378" y="2648052"/>
                <a:ext cx="864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B201E07D-1A16-9CB2-9739-5A9D8628FF77}"/>
                  </a:ext>
                </a:extLst>
              </p14:cNvPr>
              <p14:cNvContentPartPr/>
              <p14:nvPr/>
            </p14:nvContentPartPr>
            <p14:xfrm>
              <a:off x="3523258" y="2628612"/>
              <a:ext cx="150840" cy="110160"/>
            </p14:xfrm>
          </p:contentPart>
        </mc:Choice>
        <mc:Fallback xmlns="">
          <p:pic>
            <p:nvPicPr>
              <p:cNvPr id="42" name="Ink 41">
                <a:extLst>
                  <a:ext uri="{FF2B5EF4-FFF2-40B4-BE49-F238E27FC236}">
                    <a16:creationId xmlns:a16="http://schemas.microsoft.com/office/drawing/2014/main" id="{AE61E362-0301-09A2-7340-36C06D6B0BAD}"/>
                  </a:ext>
                </a:extLst>
              </p:cNvPr>
              <p:cNvPicPr/>
              <p:nvPr/>
            </p:nvPicPr>
            <p:blipFill>
              <a:blip r:embed="rId43"/>
              <a:stretch>
                <a:fillRect/>
              </a:stretch>
            </p:blipFill>
            <p:spPr>
              <a:xfrm>
                <a:off x="3515698" y="2621052"/>
                <a:ext cx="165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Ink 42">
                <a:extLst>
                  <a:ext uri="{FF2B5EF4-FFF2-40B4-BE49-F238E27FC236}">
                    <a16:creationId xmlns:a16="http://schemas.microsoft.com/office/drawing/2014/main" id="{4CF42E3F-30B2-AD3C-272D-D02A7FF40C45}"/>
                  </a:ext>
                </a:extLst>
              </p14:cNvPr>
              <p14:cNvContentPartPr/>
              <p14:nvPr/>
            </p14:nvContentPartPr>
            <p14:xfrm>
              <a:off x="3808018" y="2628612"/>
              <a:ext cx="106560" cy="108720"/>
            </p14:xfrm>
          </p:contentPart>
        </mc:Choice>
        <mc:Fallback xmlns="">
          <p:pic>
            <p:nvPicPr>
              <p:cNvPr id="43" name="Ink 42">
                <a:extLst>
                  <a:ext uri="{FF2B5EF4-FFF2-40B4-BE49-F238E27FC236}">
                    <a16:creationId xmlns:a16="http://schemas.microsoft.com/office/drawing/2014/main" id="{5FFFBCA4-DDE1-3859-35CD-16E0FC5CB648}"/>
                  </a:ext>
                </a:extLst>
              </p:cNvPr>
              <p:cNvPicPr/>
              <p:nvPr/>
            </p:nvPicPr>
            <p:blipFill>
              <a:blip r:embed="rId45"/>
              <a:stretch>
                <a:fillRect/>
              </a:stretch>
            </p:blipFill>
            <p:spPr>
              <a:xfrm>
                <a:off x="3800458" y="2621052"/>
                <a:ext cx="121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Ink 43">
                <a:extLst>
                  <a:ext uri="{FF2B5EF4-FFF2-40B4-BE49-F238E27FC236}">
                    <a16:creationId xmlns:a16="http://schemas.microsoft.com/office/drawing/2014/main" id="{5F7CFDC1-7D6C-FBF8-0313-63A8732ED7E7}"/>
                  </a:ext>
                </a:extLst>
              </p14:cNvPr>
              <p14:cNvContentPartPr/>
              <p14:nvPr/>
            </p14:nvContentPartPr>
            <p14:xfrm>
              <a:off x="4066498" y="2671452"/>
              <a:ext cx="115560" cy="96120"/>
            </p14:xfrm>
          </p:contentPart>
        </mc:Choice>
        <mc:Fallback xmlns="">
          <p:pic>
            <p:nvPicPr>
              <p:cNvPr id="44" name="Ink 43">
                <a:extLst>
                  <a:ext uri="{FF2B5EF4-FFF2-40B4-BE49-F238E27FC236}">
                    <a16:creationId xmlns:a16="http://schemas.microsoft.com/office/drawing/2014/main" id="{4D442564-1A88-B7C2-0094-B22276B89DAC}"/>
                  </a:ext>
                </a:extLst>
              </p:cNvPr>
              <p:cNvPicPr/>
              <p:nvPr/>
            </p:nvPicPr>
            <p:blipFill>
              <a:blip r:embed="rId47"/>
              <a:stretch>
                <a:fillRect/>
              </a:stretch>
            </p:blipFill>
            <p:spPr>
              <a:xfrm>
                <a:off x="4058938" y="2663892"/>
                <a:ext cx="130320" cy="110880"/>
              </a:xfrm>
              <a:prstGeom prst="rect">
                <a:avLst/>
              </a:prstGeom>
            </p:spPr>
          </p:pic>
        </mc:Fallback>
      </mc:AlternateContent>
      <p:grpSp>
        <p:nvGrpSpPr>
          <p:cNvPr id="60" name="Group 59">
            <a:extLst>
              <a:ext uri="{FF2B5EF4-FFF2-40B4-BE49-F238E27FC236}">
                <a16:creationId xmlns:a16="http://schemas.microsoft.com/office/drawing/2014/main" id="{9934D11C-0CC6-A9E6-6C4E-1C9BBF16AF8F}"/>
              </a:ext>
            </a:extLst>
          </p:cNvPr>
          <p:cNvGrpSpPr/>
          <p:nvPr/>
        </p:nvGrpSpPr>
        <p:grpSpPr>
          <a:xfrm>
            <a:off x="1792018" y="2411892"/>
            <a:ext cx="1263960" cy="827280"/>
            <a:chOff x="1792018" y="2411892"/>
            <a:chExt cx="1263960" cy="827280"/>
          </a:xfrm>
        </p:grpSpPr>
        <mc:AlternateContent xmlns:mc="http://schemas.openxmlformats.org/markup-compatibility/2006" xmlns:p14="http://schemas.microsoft.com/office/powerpoint/2010/main">
          <mc:Choice Requires="p14">
            <p:contentPart p14:bwMode="auto" r:id="rId48">
              <p14:nvContentPartPr>
                <p14:cNvPr id="22" name="Ink 21">
                  <a:extLst>
                    <a:ext uri="{FF2B5EF4-FFF2-40B4-BE49-F238E27FC236}">
                      <a16:creationId xmlns:a16="http://schemas.microsoft.com/office/drawing/2014/main" id="{91A82ADD-E414-7FB5-37EC-C621898A906A}"/>
                    </a:ext>
                  </a:extLst>
                </p14:cNvPr>
                <p14:cNvContentPartPr/>
                <p14:nvPr/>
              </p14:nvContentPartPr>
              <p14:xfrm>
                <a:off x="1823698" y="2411892"/>
                <a:ext cx="126000" cy="142200"/>
              </p14:xfrm>
            </p:contentPart>
          </mc:Choice>
          <mc:Fallback xmlns="">
            <p:pic>
              <p:nvPicPr>
                <p:cNvPr id="22" name="Ink 21">
                  <a:extLst>
                    <a:ext uri="{FF2B5EF4-FFF2-40B4-BE49-F238E27FC236}">
                      <a16:creationId xmlns:a16="http://schemas.microsoft.com/office/drawing/2014/main" id="{E8C76C93-63FC-412D-251C-FC270585E437}"/>
                    </a:ext>
                  </a:extLst>
                </p:cNvPr>
                <p:cNvPicPr/>
                <p:nvPr/>
              </p:nvPicPr>
              <p:blipFill>
                <a:blip r:embed="rId49"/>
                <a:stretch>
                  <a:fillRect/>
                </a:stretch>
              </p:blipFill>
              <p:spPr>
                <a:xfrm>
                  <a:off x="1816138" y="2404332"/>
                  <a:ext cx="1411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 name="Ink 22">
                  <a:extLst>
                    <a:ext uri="{FF2B5EF4-FFF2-40B4-BE49-F238E27FC236}">
                      <a16:creationId xmlns:a16="http://schemas.microsoft.com/office/drawing/2014/main" id="{06130538-B52F-2C21-9DED-6F3C6757FBCB}"/>
                    </a:ext>
                  </a:extLst>
                </p14:cNvPr>
                <p14:cNvContentPartPr/>
                <p14:nvPr/>
              </p14:nvContentPartPr>
              <p14:xfrm>
                <a:off x="2108818" y="2418372"/>
                <a:ext cx="149040" cy="110160"/>
              </p14:xfrm>
            </p:contentPart>
          </mc:Choice>
          <mc:Fallback xmlns="">
            <p:pic>
              <p:nvPicPr>
                <p:cNvPr id="23" name="Ink 22">
                  <a:extLst>
                    <a:ext uri="{FF2B5EF4-FFF2-40B4-BE49-F238E27FC236}">
                      <a16:creationId xmlns:a16="http://schemas.microsoft.com/office/drawing/2014/main" id="{90951EDB-58B1-9ED0-220F-7F3ADDC055A9}"/>
                    </a:ext>
                  </a:extLst>
                </p:cNvPr>
                <p:cNvPicPr/>
                <p:nvPr/>
              </p:nvPicPr>
              <p:blipFill>
                <a:blip r:embed="rId51"/>
                <a:stretch>
                  <a:fillRect/>
                </a:stretch>
              </p:blipFill>
              <p:spPr>
                <a:xfrm>
                  <a:off x="2101258" y="2410812"/>
                  <a:ext cx="164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 name="Ink 23">
                  <a:extLst>
                    <a:ext uri="{FF2B5EF4-FFF2-40B4-BE49-F238E27FC236}">
                      <a16:creationId xmlns:a16="http://schemas.microsoft.com/office/drawing/2014/main" id="{47EEB3E9-C8C8-EE4A-CB3C-259CF7632E7F}"/>
                    </a:ext>
                  </a:extLst>
                </p14:cNvPr>
                <p14:cNvContentPartPr/>
                <p14:nvPr/>
              </p14:nvContentPartPr>
              <p14:xfrm>
                <a:off x="2406178" y="2415132"/>
                <a:ext cx="117360" cy="108720"/>
              </p14:xfrm>
            </p:contentPart>
          </mc:Choice>
          <mc:Fallback xmlns="">
            <p:pic>
              <p:nvPicPr>
                <p:cNvPr id="24" name="Ink 23">
                  <a:extLst>
                    <a:ext uri="{FF2B5EF4-FFF2-40B4-BE49-F238E27FC236}">
                      <a16:creationId xmlns:a16="http://schemas.microsoft.com/office/drawing/2014/main" id="{08862F72-F918-1FE4-9E45-140E84EEB941}"/>
                    </a:ext>
                  </a:extLst>
                </p:cNvPr>
                <p:cNvPicPr/>
                <p:nvPr/>
              </p:nvPicPr>
              <p:blipFill>
                <a:blip r:embed="rId53"/>
                <a:stretch>
                  <a:fillRect/>
                </a:stretch>
              </p:blipFill>
              <p:spPr>
                <a:xfrm>
                  <a:off x="2398618" y="2407572"/>
                  <a:ext cx="132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 name="Ink 24">
                  <a:extLst>
                    <a:ext uri="{FF2B5EF4-FFF2-40B4-BE49-F238E27FC236}">
                      <a16:creationId xmlns:a16="http://schemas.microsoft.com/office/drawing/2014/main" id="{6CF4E448-E198-605C-44D4-E42B18CF85F2}"/>
                    </a:ext>
                  </a:extLst>
                </p14:cNvPr>
                <p14:cNvContentPartPr/>
                <p14:nvPr/>
              </p14:nvContentPartPr>
              <p14:xfrm>
                <a:off x="2668258" y="2440692"/>
                <a:ext cx="115560" cy="131040"/>
              </p14:xfrm>
            </p:contentPart>
          </mc:Choice>
          <mc:Fallback xmlns="">
            <p:pic>
              <p:nvPicPr>
                <p:cNvPr id="25" name="Ink 24">
                  <a:extLst>
                    <a:ext uri="{FF2B5EF4-FFF2-40B4-BE49-F238E27FC236}">
                      <a16:creationId xmlns:a16="http://schemas.microsoft.com/office/drawing/2014/main" id="{38DC8005-AA00-68ED-1FF4-688F732E7849}"/>
                    </a:ext>
                  </a:extLst>
                </p:cNvPr>
                <p:cNvPicPr/>
                <p:nvPr/>
              </p:nvPicPr>
              <p:blipFill>
                <a:blip r:embed="rId55"/>
                <a:stretch>
                  <a:fillRect/>
                </a:stretch>
              </p:blipFill>
              <p:spPr>
                <a:xfrm>
                  <a:off x="2660698" y="2433132"/>
                  <a:ext cx="130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0D882BDD-2685-0B3F-2619-A8AABCC350C7}"/>
                    </a:ext>
                  </a:extLst>
                </p14:cNvPr>
                <p14:cNvContentPartPr/>
                <p14:nvPr/>
              </p14:nvContentPartPr>
              <p14:xfrm>
                <a:off x="1834498" y="2644452"/>
                <a:ext cx="106560" cy="87840"/>
              </p14:xfrm>
            </p:contentPart>
          </mc:Choice>
          <mc:Fallback xmlns="">
            <p:pic>
              <p:nvPicPr>
                <p:cNvPr id="34" name="Ink 33">
                  <a:extLst>
                    <a:ext uri="{FF2B5EF4-FFF2-40B4-BE49-F238E27FC236}">
                      <a16:creationId xmlns:a16="http://schemas.microsoft.com/office/drawing/2014/main" id="{58E7DBA9-4680-0909-F813-6D6CB4D1C029}"/>
                    </a:ext>
                  </a:extLst>
                </p:cNvPr>
                <p:cNvPicPr/>
                <p:nvPr/>
              </p:nvPicPr>
              <p:blipFill>
                <a:blip r:embed="rId57"/>
                <a:stretch>
                  <a:fillRect/>
                </a:stretch>
              </p:blipFill>
              <p:spPr>
                <a:xfrm>
                  <a:off x="1826938" y="2636892"/>
                  <a:ext cx="121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79E1913A-BE1F-5279-FF43-3ABBB8CA1FDD}"/>
                    </a:ext>
                  </a:extLst>
                </p14:cNvPr>
                <p14:cNvContentPartPr/>
                <p14:nvPr/>
              </p14:nvContentPartPr>
              <p14:xfrm>
                <a:off x="2108818" y="2647692"/>
                <a:ext cx="90720" cy="108720"/>
              </p14:xfrm>
            </p:contentPart>
          </mc:Choice>
          <mc:Fallback xmlns="">
            <p:pic>
              <p:nvPicPr>
                <p:cNvPr id="35" name="Ink 34">
                  <a:extLst>
                    <a:ext uri="{FF2B5EF4-FFF2-40B4-BE49-F238E27FC236}">
                      <a16:creationId xmlns:a16="http://schemas.microsoft.com/office/drawing/2014/main" id="{E0F1AFC3-7B98-0178-78FA-A1F6A801867B}"/>
                    </a:ext>
                  </a:extLst>
                </p:cNvPr>
                <p:cNvPicPr/>
                <p:nvPr/>
              </p:nvPicPr>
              <p:blipFill>
                <a:blip r:embed="rId59"/>
                <a:stretch>
                  <a:fillRect/>
                </a:stretch>
              </p:blipFill>
              <p:spPr>
                <a:xfrm>
                  <a:off x="2101258" y="2640132"/>
                  <a:ext cx="1058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8C97BB5F-ABDF-3E14-911B-C7A56C1B35DC}"/>
                    </a:ext>
                  </a:extLst>
                </p14:cNvPr>
                <p14:cNvContentPartPr/>
                <p14:nvPr/>
              </p14:nvContentPartPr>
              <p14:xfrm>
                <a:off x="2439658" y="2677932"/>
                <a:ext cx="97920" cy="76680"/>
              </p14:xfrm>
            </p:contentPart>
          </mc:Choice>
          <mc:Fallback xmlns="">
            <p:pic>
              <p:nvPicPr>
                <p:cNvPr id="36" name="Ink 35">
                  <a:extLst>
                    <a:ext uri="{FF2B5EF4-FFF2-40B4-BE49-F238E27FC236}">
                      <a16:creationId xmlns:a16="http://schemas.microsoft.com/office/drawing/2014/main" id="{DBE6C811-D7D9-C33C-2068-EF8EA0759FAC}"/>
                    </a:ext>
                  </a:extLst>
                </p:cNvPr>
                <p:cNvPicPr/>
                <p:nvPr/>
              </p:nvPicPr>
              <p:blipFill>
                <a:blip r:embed="rId61"/>
                <a:stretch>
                  <a:fillRect/>
                </a:stretch>
              </p:blipFill>
              <p:spPr>
                <a:xfrm>
                  <a:off x="2432098" y="2670372"/>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A1888DFD-8A91-679D-8FF4-0B9DAB1B8506}"/>
                    </a:ext>
                  </a:extLst>
                </p14:cNvPr>
                <p14:cNvContentPartPr/>
                <p14:nvPr/>
              </p14:nvContentPartPr>
              <p14:xfrm>
                <a:off x="2758258" y="2638692"/>
                <a:ext cx="99360" cy="98280"/>
              </p14:xfrm>
            </p:contentPart>
          </mc:Choice>
          <mc:Fallback xmlns="">
            <p:pic>
              <p:nvPicPr>
                <p:cNvPr id="37" name="Ink 36">
                  <a:extLst>
                    <a:ext uri="{FF2B5EF4-FFF2-40B4-BE49-F238E27FC236}">
                      <a16:creationId xmlns:a16="http://schemas.microsoft.com/office/drawing/2014/main" id="{A951888A-E76F-C1CA-1002-95657C122248}"/>
                    </a:ext>
                  </a:extLst>
                </p:cNvPr>
                <p:cNvPicPr/>
                <p:nvPr/>
              </p:nvPicPr>
              <p:blipFill>
                <a:blip r:embed="rId63"/>
                <a:stretch>
                  <a:fillRect/>
                </a:stretch>
              </p:blipFill>
              <p:spPr>
                <a:xfrm>
                  <a:off x="2750698" y="2631132"/>
                  <a:ext cx="114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ACF32556-3915-AAA9-4BF6-94A3E43A5570}"/>
                    </a:ext>
                  </a:extLst>
                </p14:cNvPr>
                <p14:cNvContentPartPr/>
                <p14:nvPr/>
              </p14:nvContentPartPr>
              <p14:xfrm>
                <a:off x="3027538" y="2628612"/>
                <a:ext cx="9360" cy="108720"/>
              </p14:xfrm>
            </p:contentPart>
          </mc:Choice>
          <mc:Fallback xmlns="">
            <p:pic>
              <p:nvPicPr>
                <p:cNvPr id="38" name="Ink 37">
                  <a:extLst>
                    <a:ext uri="{FF2B5EF4-FFF2-40B4-BE49-F238E27FC236}">
                      <a16:creationId xmlns:a16="http://schemas.microsoft.com/office/drawing/2014/main" id="{7CAD9731-53FA-426C-B9A4-81C257EEF8B5}"/>
                    </a:ext>
                  </a:extLst>
                </p:cNvPr>
                <p:cNvPicPr/>
                <p:nvPr/>
              </p:nvPicPr>
              <p:blipFill>
                <a:blip r:embed="rId65"/>
                <a:stretch>
                  <a:fillRect/>
                </a:stretch>
              </p:blipFill>
              <p:spPr>
                <a:xfrm>
                  <a:off x="3019978" y="2621052"/>
                  <a:ext cx="24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695DB456-D018-5413-B19B-CA524381DED0}"/>
                    </a:ext>
                  </a:extLst>
                </p14:cNvPr>
                <p14:cNvContentPartPr/>
                <p14:nvPr/>
              </p14:nvContentPartPr>
              <p14:xfrm>
                <a:off x="1821898" y="2846772"/>
                <a:ext cx="126000" cy="131040"/>
              </p14:xfrm>
            </p:contentPart>
          </mc:Choice>
          <mc:Fallback xmlns="">
            <p:pic>
              <p:nvPicPr>
                <p:cNvPr id="46" name="Ink 45">
                  <a:extLst>
                    <a:ext uri="{FF2B5EF4-FFF2-40B4-BE49-F238E27FC236}">
                      <a16:creationId xmlns:a16="http://schemas.microsoft.com/office/drawing/2014/main" id="{F76A3575-C0E8-0E23-A1AC-64ADF7ACF591}"/>
                    </a:ext>
                  </a:extLst>
                </p:cNvPr>
                <p:cNvPicPr/>
                <p:nvPr/>
              </p:nvPicPr>
              <p:blipFill>
                <a:blip r:embed="rId67"/>
                <a:stretch>
                  <a:fillRect/>
                </a:stretch>
              </p:blipFill>
              <p:spPr>
                <a:xfrm>
                  <a:off x="1814338" y="2839212"/>
                  <a:ext cx="141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8B5B5CE4-B772-EC00-0B82-A444EB3685F2}"/>
                    </a:ext>
                  </a:extLst>
                </p14:cNvPr>
                <p14:cNvContentPartPr/>
                <p14:nvPr/>
              </p14:nvContentPartPr>
              <p14:xfrm>
                <a:off x="2119258" y="2893212"/>
                <a:ext cx="102960" cy="102240"/>
              </p14:xfrm>
            </p:contentPart>
          </mc:Choice>
          <mc:Fallback xmlns="">
            <p:pic>
              <p:nvPicPr>
                <p:cNvPr id="47" name="Ink 46">
                  <a:extLst>
                    <a:ext uri="{FF2B5EF4-FFF2-40B4-BE49-F238E27FC236}">
                      <a16:creationId xmlns:a16="http://schemas.microsoft.com/office/drawing/2014/main" id="{BEF5EF95-7327-240D-B131-4BA1C7336D92}"/>
                    </a:ext>
                  </a:extLst>
                </p:cNvPr>
                <p:cNvPicPr/>
                <p:nvPr/>
              </p:nvPicPr>
              <p:blipFill>
                <a:blip r:embed="rId69"/>
                <a:stretch>
                  <a:fillRect/>
                </a:stretch>
              </p:blipFill>
              <p:spPr>
                <a:xfrm>
                  <a:off x="2111698" y="2885652"/>
                  <a:ext cx="1180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5E8A03E8-3B7B-A8A3-B45F-461606D989B0}"/>
                    </a:ext>
                  </a:extLst>
                </p14:cNvPr>
                <p14:cNvContentPartPr/>
                <p14:nvPr/>
              </p14:nvContentPartPr>
              <p14:xfrm>
                <a:off x="2487538" y="2864412"/>
                <a:ext cx="129600" cy="110160"/>
              </p14:xfrm>
            </p:contentPart>
          </mc:Choice>
          <mc:Fallback xmlns="">
            <p:pic>
              <p:nvPicPr>
                <p:cNvPr id="48" name="Ink 47">
                  <a:extLst>
                    <a:ext uri="{FF2B5EF4-FFF2-40B4-BE49-F238E27FC236}">
                      <a16:creationId xmlns:a16="http://schemas.microsoft.com/office/drawing/2014/main" id="{760EC049-53DE-35B4-3476-9637FA33FD80}"/>
                    </a:ext>
                  </a:extLst>
                </p:cNvPr>
                <p:cNvPicPr/>
                <p:nvPr/>
              </p:nvPicPr>
              <p:blipFill>
                <a:blip r:embed="rId71"/>
                <a:stretch>
                  <a:fillRect/>
                </a:stretch>
              </p:blipFill>
              <p:spPr>
                <a:xfrm>
                  <a:off x="2479978" y="2856852"/>
                  <a:ext cx="144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87C8255D-9887-8C19-B69B-FD9F3168FE0F}"/>
                    </a:ext>
                  </a:extLst>
                </p14:cNvPr>
                <p14:cNvContentPartPr/>
                <p14:nvPr/>
              </p14:nvContentPartPr>
              <p14:xfrm>
                <a:off x="2775898" y="2846772"/>
                <a:ext cx="126000" cy="121320"/>
              </p14:xfrm>
            </p:contentPart>
          </mc:Choice>
          <mc:Fallback xmlns="">
            <p:pic>
              <p:nvPicPr>
                <p:cNvPr id="49" name="Ink 48">
                  <a:extLst>
                    <a:ext uri="{FF2B5EF4-FFF2-40B4-BE49-F238E27FC236}">
                      <a16:creationId xmlns:a16="http://schemas.microsoft.com/office/drawing/2014/main" id="{BA1285C1-1509-891D-C455-02679FF137BC}"/>
                    </a:ext>
                  </a:extLst>
                </p:cNvPr>
                <p:cNvPicPr/>
                <p:nvPr/>
              </p:nvPicPr>
              <p:blipFill>
                <a:blip r:embed="rId73"/>
                <a:stretch>
                  <a:fillRect/>
                </a:stretch>
              </p:blipFill>
              <p:spPr>
                <a:xfrm>
                  <a:off x="2768698" y="2839212"/>
                  <a:ext cx="1411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4F987542-D3C9-F48E-966F-7D74FFCBC352}"/>
                    </a:ext>
                  </a:extLst>
                </p14:cNvPr>
                <p14:cNvContentPartPr/>
                <p14:nvPr/>
              </p14:nvContentPartPr>
              <p14:xfrm>
                <a:off x="2999098" y="2851452"/>
                <a:ext cx="33840" cy="38520"/>
              </p14:xfrm>
            </p:contentPart>
          </mc:Choice>
          <mc:Fallback xmlns="">
            <p:pic>
              <p:nvPicPr>
                <p:cNvPr id="51" name="Ink 50">
                  <a:extLst>
                    <a:ext uri="{FF2B5EF4-FFF2-40B4-BE49-F238E27FC236}">
                      <a16:creationId xmlns:a16="http://schemas.microsoft.com/office/drawing/2014/main" id="{2299C998-F36E-9326-CDE8-364A417F0C88}"/>
                    </a:ext>
                  </a:extLst>
                </p:cNvPr>
                <p:cNvPicPr/>
                <p:nvPr/>
              </p:nvPicPr>
              <p:blipFill>
                <a:blip r:embed="rId75"/>
                <a:stretch>
                  <a:fillRect/>
                </a:stretch>
              </p:blipFill>
              <p:spPr>
                <a:xfrm>
                  <a:off x="2991538" y="2844252"/>
                  <a:ext cx="48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D3D36107-A4B0-095E-252F-3DB745D4CFE3}"/>
                    </a:ext>
                  </a:extLst>
                </p14:cNvPr>
                <p14:cNvContentPartPr/>
                <p14:nvPr/>
              </p14:nvContentPartPr>
              <p14:xfrm>
                <a:off x="3034378" y="2842092"/>
                <a:ext cx="21600" cy="153360"/>
              </p14:xfrm>
            </p:contentPart>
          </mc:Choice>
          <mc:Fallback xmlns="">
            <p:pic>
              <p:nvPicPr>
                <p:cNvPr id="52" name="Ink 51">
                  <a:extLst>
                    <a:ext uri="{FF2B5EF4-FFF2-40B4-BE49-F238E27FC236}">
                      <a16:creationId xmlns:a16="http://schemas.microsoft.com/office/drawing/2014/main" id="{84CBF350-CDC3-B087-165C-3D2CDB01B139}"/>
                    </a:ext>
                  </a:extLst>
                </p:cNvPr>
                <p:cNvPicPr/>
                <p:nvPr/>
              </p:nvPicPr>
              <p:blipFill>
                <a:blip r:embed="rId77"/>
                <a:stretch>
                  <a:fillRect/>
                </a:stretch>
              </p:blipFill>
              <p:spPr>
                <a:xfrm>
                  <a:off x="3026818" y="2834532"/>
                  <a:ext cx="367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1D6F7293-86F7-70EF-BED2-EE52D24DCE90}"/>
                    </a:ext>
                  </a:extLst>
                </p14:cNvPr>
                <p14:cNvContentPartPr/>
                <p14:nvPr/>
              </p14:nvContentPartPr>
              <p14:xfrm>
                <a:off x="1792018" y="3079332"/>
                <a:ext cx="158040" cy="159840"/>
              </p14:xfrm>
            </p:contentPart>
          </mc:Choice>
          <mc:Fallback xmlns="">
            <p:pic>
              <p:nvPicPr>
                <p:cNvPr id="59" name="Ink 58">
                  <a:extLst>
                    <a:ext uri="{FF2B5EF4-FFF2-40B4-BE49-F238E27FC236}">
                      <a16:creationId xmlns:a16="http://schemas.microsoft.com/office/drawing/2014/main" id="{B378BFF0-273E-55D2-D4BD-667D988CA5BF}"/>
                    </a:ext>
                  </a:extLst>
                </p:cNvPr>
                <p:cNvPicPr/>
                <p:nvPr/>
              </p:nvPicPr>
              <p:blipFill>
                <a:blip r:embed="rId79"/>
                <a:stretch>
                  <a:fillRect/>
                </a:stretch>
              </p:blipFill>
              <p:spPr>
                <a:xfrm>
                  <a:off x="1784458" y="3071772"/>
                  <a:ext cx="172800" cy="17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61" name="Ink 60">
                <a:extLst>
                  <a:ext uri="{FF2B5EF4-FFF2-40B4-BE49-F238E27FC236}">
                    <a16:creationId xmlns:a16="http://schemas.microsoft.com/office/drawing/2014/main" id="{0560D805-0DF1-58F4-0176-3E371CF2AA6F}"/>
                  </a:ext>
                </a:extLst>
              </p14:cNvPr>
              <p14:cNvContentPartPr/>
              <p14:nvPr/>
            </p14:nvContentPartPr>
            <p14:xfrm>
              <a:off x="2144098" y="3092292"/>
              <a:ext cx="94320" cy="135720"/>
            </p14:xfrm>
          </p:contentPart>
        </mc:Choice>
        <mc:Fallback xmlns="">
          <p:pic>
            <p:nvPicPr>
              <p:cNvPr id="61" name="Ink 60">
                <a:extLst>
                  <a:ext uri="{FF2B5EF4-FFF2-40B4-BE49-F238E27FC236}">
                    <a16:creationId xmlns:a16="http://schemas.microsoft.com/office/drawing/2014/main" id="{E0C8577E-3F50-FF3A-64C1-2301DC0A59AB}"/>
                  </a:ext>
                </a:extLst>
              </p:cNvPr>
              <p:cNvPicPr/>
              <p:nvPr/>
            </p:nvPicPr>
            <p:blipFill>
              <a:blip r:embed="rId81"/>
              <a:stretch>
                <a:fillRect/>
              </a:stretch>
            </p:blipFill>
            <p:spPr>
              <a:xfrm>
                <a:off x="2136538" y="3084732"/>
                <a:ext cx="109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2" name="Ink 61">
                <a:extLst>
                  <a:ext uri="{FF2B5EF4-FFF2-40B4-BE49-F238E27FC236}">
                    <a16:creationId xmlns:a16="http://schemas.microsoft.com/office/drawing/2014/main" id="{3C906B39-7B51-D174-4258-B13B62989C85}"/>
                  </a:ext>
                </a:extLst>
              </p14:cNvPr>
              <p14:cNvContentPartPr/>
              <p14:nvPr/>
            </p14:nvContentPartPr>
            <p14:xfrm>
              <a:off x="2506978" y="3104892"/>
              <a:ext cx="87120" cy="119880"/>
            </p14:xfrm>
          </p:contentPart>
        </mc:Choice>
        <mc:Fallback xmlns="">
          <p:pic>
            <p:nvPicPr>
              <p:cNvPr id="62" name="Ink 61">
                <a:extLst>
                  <a:ext uri="{FF2B5EF4-FFF2-40B4-BE49-F238E27FC236}">
                    <a16:creationId xmlns:a16="http://schemas.microsoft.com/office/drawing/2014/main" id="{7863309A-4F37-73B9-B72F-E27FEEBC2882}"/>
                  </a:ext>
                </a:extLst>
              </p:cNvPr>
              <p:cNvPicPr/>
              <p:nvPr/>
            </p:nvPicPr>
            <p:blipFill>
              <a:blip r:embed="rId83"/>
              <a:stretch>
                <a:fillRect/>
              </a:stretch>
            </p:blipFill>
            <p:spPr>
              <a:xfrm>
                <a:off x="2499418" y="3097332"/>
                <a:ext cx="1022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Ink 62">
                <a:extLst>
                  <a:ext uri="{FF2B5EF4-FFF2-40B4-BE49-F238E27FC236}">
                    <a16:creationId xmlns:a16="http://schemas.microsoft.com/office/drawing/2014/main" id="{CD5664CA-EDDB-BE28-58A1-DF4A9103AA2F}"/>
                  </a:ext>
                </a:extLst>
              </p14:cNvPr>
              <p14:cNvContentPartPr/>
              <p14:nvPr/>
            </p14:nvContentPartPr>
            <p14:xfrm>
              <a:off x="2781298" y="3093732"/>
              <a:ext cx="104760" cy="118440"/>
            </p14:xfrm>
          </p:contentPart>
        </mc:Choice>
        <mc:Fallback xmlns="">
          <p:pic>
            <p:nvPicPr>
              <p:cNvPr id="63" name="Ink 62">
                <a:extLst>
                  <a:ext uri="{FF2B5EF4-FFF2-40B4-BE49-F238E27FC236}">
                    <a16:creationId xmlns:a16="http://schemas.microsoft.com/office/drawing/2014/main" id="{76AF5DF5-173F-3158-2C56-C97F0F8B9181}"/>
                  </a:ext>
                </a:extLst>
              </p:cNvPr>
              <p:cNvPicPr/>
              <p:nvPr/>
            </p:nvPicPr>
            <p:blipFill>
              <a:blip r:embed="rId85"/>
              <a:stretch>
                <a:fillRect/>
              </a:stretch>
            </p:blipFill>
            <p:spPr>
              <a:xfrm>
                <a:off x="2773738" y="3086172"/>
                <a:ext cx="119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4192BC13-2703-0073-9CF3-31A18855F212}"/>
                  </a:ext>
                </a:extLst>
              </p14:cNvPr>
              <p14:cNvContentPartPr/>
              <p14:nvPr/>
            </p14:nvContentPartPr>
            <p14:xfrm>
              <a:off x="3064618" y="3053772"/>
              <a:ext cx="21600" cy="210600"/>
            </p14:xfrm>
          </p:contentPart>
        </mc:Choice>
        <mc:Fallback xmlns="">
          <p:pic>
            <p:nvPicPr>
              <p:cNvPr id="64" name="Ink 63">
                <a:extLst>
                  <a:ext uri="{FF2B5EF4-FFF2-40B4-BE49-F238E27FC236}">
                    <a16:creationId xmlns:a16="http://schemas.microsoft.com/office/drawing/2014/main" id="{F220EA56-F0E8-F9EF-ADE5-EA87028EC742}"/>
                  </a:ext>
                </a:extLst>
              </p:cNvPr>
              <p:cNvPicPr/>
              <p:nvPr/>
            </p:nvPicPr>
            <p:blipFill>
              <a:blip r:embed="rId87"/>
              <a:stretch>
                <a:fillRect/>
              </a:stretch>
            </p:blipFill>
            <p:spPr>
              <a:xfrm>
                <a:off x="3057058" y="3046572"/>
                <a:ext cx="36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0" name="Ink 69">
                <a:extLst>
                  <a:ext uri="{FF2B5EF4-FFF2-40B4-BE49-F238E27FC236}">
                    <a16:creationId xmlns:a16="http://schemas.microsoft.com/office/drawing/2014/main" id="{5D730976-A5FA-9261-A0C2-B9E049CBBB67}"/>
                  </a:ext>
                </a:extLst>
              </p14:cNvPr>
              <p14:cNvContentPartPr/>
              <p14:nvPr/>
            </p14:nvContentPartPr>
            <p14:xfrm>
              <a:off x="1825498" y="3300732"/>
              <a:ext cx="18000" cy="111960"/>
            </p14:xfrm>
          </p:contentPart>
        </mc:Choice>
        <mc:Fallback xmlns="">
          <p:pic>
            <p:nvPicPr>
              <p:cNvPr id="70" name="Ink 69">
                <a:extLst>
                  <a:ext uri="{FF2B5EF4-FFF2-40B4-BE49-F238E27FC236}">
                    <a16:creationId xmlns:a16="http://schemas.microsoft.com/office/drawing/2014/main" id="{9F10581C-4585-19C9-8B1A-CB2A2C59D670}"/>
                  </a:ext>
                </a:extLst>
              </p:cNvPr>
              <p:cNvPicPr/>
              <p:nvPr/>
            </p:nvPicPr>
            <p:blipFill>
              <a:blip r:embed="rId89"/>
              <a:stretch>
                <a:fillRect/>
              </a:stretch>
            </p:blipFill>
            <p:spPr>
              <a:xfrm>
                <a:off x="1817938" y="3293532"/>
                <a:ext cx="33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Ink 70">
                <a:extLst>
                  <a:ext uri="{FF2B5EF4-FFF2-40B4-BE49-F238E27FC236}">
                    <a16:creationId xmlns:a16="http://schemas.microsoft.com/office/drawing/2014/main" id="{BE6B1F24-20C1-5F21-4962-78A3B662DCD2}"/>
                  </a:ext>
                </a:extLst>
              </p14:cNvPr>
              <p14:cNvContentPartPr/>
              <p14:nvPr/>
            </p14:nvContentPartPr>
            <p14:xfrm>
              <a:off x="2176138" y="3296052"/>
              <a:ext cx="23400" cy="113400"/>
            </p14:xfrm>
          </p:contentPart>
        </mc:Choice>
        <mc:Fallback xmlns="">
          <p:pic>
            <p:nvPicPr>
              <p:cNvPr id="71" name="Ink 70">
                <a:extLst>
                  <a:ext uri="{FF2B5EF4-FFF2-40B4-BE49-F238E27FC236}">
                    <a16:creationId xmlns:a16="http://schemas.microsoft.com/office/drawing/2014/main" id="{9C299C65-5AD1-526C-A674-BDDE3AE37526}"/>
                  </a:ext>
                </a:extLst>
              </p:cNvPr>
              <p:cNvPicPr/>
              <p:nvPr/>
            </p:nvPicPr>
            <p:blipFill>
              <a:blip r:embed="rId91"/>
              <a:stretch>
                <a:fillRect/>
              </a:stretch>
            </p:blipFill>
            <p:spPr>
              <a:xfrm>
                <a:off x="2168578" y="3288492"/>
                <a:ext cx="38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2" name="Ink 71">
                <a:extLst>
                  <a:ext uri="{FF2B5EF4-FFF2-40B4-BE49-F238E27FC236}">
                    <a16:creationId xmlns:a16="http://schemas.microsoft.com/office/drawing/2014/main" id="{93311CDC-59B3-41B6-66E4-2F5E55D3D946}"/>
                  </a:ext>
                </a:extLst>
              </p14:cNvPr>
              <p14:cNvContentPartPr/>
              <p14:nvPr/>
            </p14:nvContentPartPr>
            <p14:xfrm>
              <a:off x="2544058" y="3281652"/>
              <a:ext cx="7560" cy="118440"/>
            </p14:xfrm>
          </p:contentPart>
        </mc:Choice>
        <mc:Fallback xmlns="">
          <p:pic>
            <p:nvPicPr>
              <p:cNvPr id="72" name="Ink 71">
                <a:extLst>
                  <a:ext uri="{FF2B5EF4-FFF2-40B4-BE49-F238E27FC236}">
                    <a16:creationId xmlns:a16="http://schemas.microsoft.com/office/drawing/2014/main" id="{6ADB09DD-7826-A932-D329-0C7A5DE60B9A}"/>
                  </a:ext>
                </a:extLst>
              </p:cNvPr>
              <p:cNvPicPr/>
              <p:nvPr/>
            </p:nvPicPr>
            <p:blipFill>
              <a:blip r:embed="rId93"/>
              <a:stretch>
                <a:fillRect/>
              </a:stretch>
            </p:blipFill>
            <p:spPr>
              <a:xfrm>
                <a:off x="2536498" y="3274092"/>
                <a:ext cx="226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3" name="Ink 72">
                <a:extLst>
                  <a:ext uri="{FF2B5EF4-FFF2-40B4-BE49-F238E27FC236}">
                    <a16:creationId xmlns:a16="http://schemas.microsoft.com/office/drawing/2014/main" id="{274E7653-F470-C4D9-8C55-D97C6F466873}"/>
                  </a:ext>
                </a:extLst>
              </p14:cNvPr>
              <p14:cNvContentPartPr/>
              <p14:nvPr/>
            </p14:nvContentPartPr>
            <p14:xfrm>
              <a:off x="2827378" y="3276972"/>
              <a:ext cx="16200" cy="146880"/>
            </p14:xfrm>
          </p:contentPart>
        </mc:Choice>
        <mc:Fallback xmlns="">
          <p:pic>
            <p:nvPicPr>
              <p:cNvPr id="73" name="Ink 72">
                <a:extLst>
                  <a:ext uri="{FF2B5EF4-FFF2-40B4-BE49-F238E27FC236}">
                    <a16:creationId xmlns:a16="http://schemas.microsoft.com/office/drawing/2014/main" id="{3481E0CF-F967-FB04-3F83-71E25E313FAC}"/>
                  </a:ext>
                </a:extLst>
              </p:cNvPr>
              <p:cNvPicPr/>
              <p:nvPr/>
            </p:nvPicPr>
            <p:blipFill>
              <a:blip r:embed="rId95"/>
              <a:stretch>
                <a:fillRect/>
              </a:stretch>
            </p:blipFill>
            <p:spPr>
              <a:xfrm>
                <a:off x="2819818" y="3269412"/>
                <a:ext cx="31320" cy="162000"/>
              </a:xfrm>
              <a:prstGeom prst="rect">
                <a:avLst/>
              </a:prstGeom>
            </p:spPr>
          </p:pic>
        </mc:Fallback>
      </mc:AlternateContent>
      <p:grpSp>
        <p:nvGrpSpPr>
          <p:cNvPr id="76" name="Group 75">
            <a:extLst>
              <a:ext uri="{FF2B5EF4-FFF2-40B4-BE49-F238E27FC236}">
                <a16:creationId xmlns:a16="http://schemas.microsoft.com/office/drawing/2014/main" id="{D9B8F6AC-CD06-C25A-E457-6503F8C0C568}"/>
              </a:ext>
            </a:extLst>
          </p:cNvPr>
          <p:cNvGrpSpPr/>
          <p:nvPr/>
        </p:nvGrpSpPr>
        <p:grpSpPr>
          <a:xfrm>
            <a:off x="3059218" y="3305772"/>
            <a:ext cx="9360" cy="105480"/>
            <a:chOff x="3059218" y="3305772"/>
            <a:chExt cx="9360" cy="105480"/>
          </a:xfrm>
        </p:grpSpPr>
        <mc:AlternateContent xmlns:mc="http://schemas.openxmlformats.org/markup-compatibility/2006" xmlns:p14="http://schemas.microsoft.com/office/powerpoint/2010/main">
          <mc:Choice Requires="p14">
            <p:contentPart p14:bwMode="auto" r:id="rId96">
              <p14:nvContentPartPr>
                <p14:cNvPr id="74" name="Ink 73">
                  <a:extLst>
                    <a:ext uri="{FF2B5EF4-FFF2-40B4-BE49-F238E27FC236}">
                      <a16:creationId xmlns:a16="http://schemas.microsoft.com/office/drawing/2014/main" id="{7E2D9859-0B05-465A-A315-7F46F8220558}"/>
                    </a:ext>
                  </a:extLst>
                </p14:cNvPr>
                <p14:cNvContentPartPr/>
                <p14:nvPr/>
              </p14:nvContentPartPr>
              <p14:xfrm>
                <a:off x="3061018" y="3305772"/>
                <a:ext cx="2160" cy="75240"/>
              </p14:xfrm>
            </p:contentPart>
          </mc:Choice>
          <mc:Fallback xmlns="">
            <p:pic>
              <p:nvPicPr>
                <p:cNvPr id="74" name="Ink 73">
                  <a:extLst>
                    <a:ext uri="{FF2B5EF4-FFF2-40B4-BE49-F238E27FC236}">
                      <a16:creationId xmlns:a16="http://schemas.microsoft.com/office/drawing/2014/main" id="{1E0C7339-BD1C-30A9-2AE3-D9D5E1DA9D5E}"/>
                    </a:ext>
                  </a:extLst>
                </p:cNvPr>
                <p:cNvPicPr/>
                <p:nvPr/>
              </p:nvPicPr>
              <p:blipFill>
                <a:blip r:embed="rId97"/>
                <a:stretch>
                  <a:fillRect/>
                </a:stretch>
              </p:blipFill>
              <p:spPr>
                <a:xfrm>
                  <a:off x="3053458" y="3298212"/>
                  <a:ext cx="17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Ink 74">
                  <a:extLst>
                    <a:ext uri="{FF2B5EF4-FFF2-40B4-BE49-F238E27FC236}">
                      <a16:creationId xmlns:a16="http://schemas.microsoft.com/office/drawing/2014/main" id="{3010F15D-FD48-33FD-851D-C4C22DB68063}"/>
                    </a:ext>
                  </a:extLst>
                </p14:cNvPr>
                <p14:cNvContentPartPr/>
                <p14:nvPr/>
              </p14:nvContentPartPr>
              <p14:xfrm>
                <a:off x="3059218" y="3320172"/>
                <a:ext cx="9360" cy="91080"/>
              </p14:xfrm>
            </p:contentPart>
          </mc:Choice>
          <mc:Fallback xmlns="">
            <p:pic>
              <p:nvPicPr>
                <p:cNvPr id="75" name="Ink 74">
                  <a:extLst>
                    <a:ext uri="{FF2B5EF4-FFF2-40B4-BE49-F238E27FC236}">
                      <a16:creationId xmlns:a16="http://schemas.microsoft.com/office/drawing/2014/main" id="{FC94F3C2-89F8-85DF-DFCC-B8999899A681}"/>
                    </a:ext>
                  </a:extLst>
                </p:cNvPr>
                <p:cNvPicPr/>
                <p:nvPr/>
              </p:nvPicPr>
              <p:blipFill>
                <a:blip r:embed="rId99"/>
                <a:stretch>
                  <a:fillRect/>
                </a:stretch>
              </p:blipFill>
              <p:spPr>
                <a:xfrm>
                  <a:off x="3051658" y="3312612"/>
                  <a:ext cx="2412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81" name="Ink 80">
                <a:extLst>
                  <a:ext uri="{FF2B5EF4-FFF2-40B4-BE49-F238E27FC236}">
                    <a16:creationId xmlns:a16="http://schemas.microsoft.com/office/drawing/2014/main" id="{303FAD22-36CE-6B28-1AC6-FA44E9F4ABF1}"/>
                  </a:ext>
                </a:extLst>
              </p14:cNvPr>
              <p14:cNvContentPartPr/>
              <p14:nvPr/>
            </p14:nvContentPartPr>
            <p14:xfrm>
              <a:off x="1786618" y="3506292"/>
              <a:ext cx="92520" cy="99000"/>
            </p14:xfrm>
          </p:contentPart>
        </mc:Choice>
        <mc:Fallback xmlns="">
          <p:pic>
            <p:nvPicPr>
              <p:cNvPr id="81" name="Ink 80">
                <a:extLst>
                  <a:ext uri="{FF2B5EF4-FFF2-40B4-BE49-F238E27FC236}">
                    <a16:creationId xmlns:a16="http://schemas.microsoft.com/office/drawing/2014/main" id="{61EA0CEC-BB18-2C8C-628B-39135DED7019}"/>
                  </a:ext>
                </a:extLst>
              </p:cNvPr>
              <p:cNvPicPr/>
              <p:nvPr/>
            </p:nvPicPr>
            <p:blipFill>
              <a:blip r:embed="rId101"/>
              <a:stretch>
                <a:fillRect/>
              </a:stretch>
            </p:blipFill>
            <p:spPr>
              <a:xfrm>
                <a:off x="1779058" y="3498732"/>
                <a:ext cx="1076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F86C08F3-D64F-9E86-A45C-5B66944CAD30}"/>
                  </a:ext>
                </a:extLst>
              </p14:cNvPr>
              <p14:cNvContentPartPr/>
              <p14:nvPr/>
            </p14:nvContentPartPr>
            <p14:xfrm>
              <a:off x="2133658" y="3516012"/>
              <a:ext cx="87120" cy="106920"/>
            </p14:xfrm>
          </p:contentPart>
        </mc:Choice>
        <mc:Fallback xmlns="">
          <p:pic>
            <p:nvPicPr>
              <p:cNvPr id="82" name="Ink 81">
                <a:extLst>
                  <a:ext uri="{FF2B5EF4-FFF2-40B4-BE49-F238E27FC236}">
                    <a16:creationId xmlns:a16="http://schemas.microsoft.com/office/drawing/2014/main" id="{D1261421-E477-84D1-7343-8EABEF8EAF82}"/>
                  </a:ext>
                </a:extLst>
              </p:cNvPr>
              <p:cNvPicPr/>
              <p:nvPr/>
            </p:nvPicPr>
            <p:blipFill>
              <a:blip r:embed="rId103"/>
              <a:stretch>
                <a:fillRect/>
              </a:stretch>
            </p:blipFill>
            <p:spPr>
              <a:xfrm>
                <a:off x="2126098" y="3508452"/>
                <a:ext cx="102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Ink 82">
                <a:extLst>
                  <a:ext uri="{FF2B5EF4-FFF2-40B4-BE49-F238E27FC236}">
                    <a16:creationId xmlns:a16="http://schemas.microsoft.com/office/drawing/2014/main" id="{3104F1F9-CF9F-BE65-146D-284C7BBBE9C5}"/>
                  </a:ext>
                </a:extLst>
              </p14:cNvPr>
              <p14:cNvContentPartPr/>
              <p14:nvPr/>
            </p14:nvContentPartPr>
            <p14:xfrm>
              <a:off x="2519218" y="3474612"/>
              <a:ext cx="99360" cy="111960"/>
            </p14:xfrm>
          </p:contentPart>
        </mc:Choice>
        <mc:Fallback xmlns="">
          <p:pic>
            <p:nvPicPr>
              <p:cNvPr id="83" name="Ink 82">
                <a:extLst>
                  <a:ext uri="{FF2B5EF4-FFF2-40B4-BE49-F238E27FC236}">
                    <a16:creationId xmlns:a16="http://schemas.microsoft.com/office/drawing/2014/main" id="{2875EE7E-D470-7A9C-A677-40F37D92FC7B}"/>
                  </a:ext>
                </a:extLst>
              </p:cNvPr>
              <p:cNvPicPr/>
              <p:nvPr/>
            </p:nvPicPr>
            <p:blipFill>
              <a:blip r:embed="rId105"/>
              <a:stretch>
                <a:fillRect/>
              </a:stretch>
            </p:blipFill>
            <p:spPr>
              <a:xfrm>
                <a:off x="2512018" y="3467052"/>
                <a:ext cx="114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Ink 83">
                <a:extLst>
                  <a:ext uri="{FF2B5EF4-FFF2-40B4-BE49-F238E27FC236}">
                    <a16:creationId xmlns:a16="http://schemas.microsoft.com/office/drawing/2014/main" id="{AB063466-BC9C-1C64-A0BB-5C43F891A55A}"/>
                  </a:ext>
                </a:extLst>
              </p14:cNvPr>
              <p14:cNvContentPartPr/>
              <p14:nvPr/>
            </p14:nvContentPartPr>
            <p14:xfrm>
              <a:off x="2777698" y="3498372"/>
              <a:ext cx="94320" cy="132480"/>
            </p14:xfrm>
          </p:contentPart>
        </mc:Choice>
        <mc:Fallback xmlns="">
          <p:pic>
            <p:nvPicPr>
              <p:cNvPr id="84" name="Ink 83">
                <a:extLst>
                  <a:ext uri="{FF2B5EF4-FFF2-40B4-BE49-F238E27FC236}">
                    <a16:creationId xmlns:a16="http://schemas.microsoft.com/office/drawing/2014/main" id="{1D22A50A-2DDB-DF8A-D6DF-0324E1779902}"/>
                  </a:ext>
                </a:extLst>
              </p:cNvPr>
              <p:cNvPicPr/>
              <p:nvPr/>
            </p:nvPicPr>
            <p:blipFill>
              <a:blip r:embed="rId107"/>
              <a:stretch>
                <a:fillRect/>
              </a:stretch>
            </p:blipFill>
            <p:spPr>
              <a:xfrm>
                <a:off x="2770138" y="3490812"/>
                <a:ext cx="109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Ink 84">
                <a:extLst>
                  <a:ext uri="{FF2B5EF4-FFF2-40B4-BE49-F238E27FC236}">
                    <a16:creationId xmlns:a16="http://schemas.microsoft.com/office/drawing/2014/main" id="{31639CBC-FD62-A012-EFF2-F81672D15114}"/>
                  </a:ext>
                </a:extLst>
              </p14:cNvPr>
              <p14:cNvContentPartPr/>
              <p14:nvPr/>
            </p14:nvContentPartPr>
            <p14:xfrm>
              <a:off x="3075418" y="3501612"/>
              <a:ext cx="10800" cy="131040"/>
            </p14:xfrm>
          </p:contentPart>
        </mc:Choice>
        <mc:Fallback xmlns="">
          <p:pic>
            <p:nvPicPr>
              <p:cNvPr id="85" name="Ink 84">
                <a:extLst>
                  <a:ext uri="{FF2B5EF4-FFF2-40B4-BE49-F238E27FC236}">
                    <a16:creationId xmlns:a16="http://schemas.microsoft.com/office/drawing/2014/main" id="{54D63BF1-F273-8840-538A-8BF623BA96B5}"/>
                  </a:ext>
                </a:extLst>
              </p:cNvPr>
              <p:cNvPicPr/>
              <p:nvPr/>
            </p:nvPicPr>
            <p:blipFill>
              <a:blip r:embed="rId109"/>
              <a:stretch>
                <a:fillRect/>
              </a:stretch>
            </p:blipFill>
            <p:spPr>
              <a:xfrm>
                <a:off x="3067858" y="3494052"/>
                <a:ext cx="259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0" name="Ink 89">
                <a:extLst>
                  <a:ext uri="{FF2B5EF4-FFF2-40B4-BE49-F238E27FC236}">
                    <a16:creationId xmlns:a16="http://schemas.microsoft.com/office/drawing/2014/main" id="{3BB744D8-6E08-7395-EE4C-26E22C2F8968}"/>
                  </a:ext>
                </a:extLst>
              </p14:cNvPr>
              <p14:cNvContentPartPr/>
              <p14:nvPr/>
            </p14:nvContentPartPr>
            <p14:xfrm>
              <a:off x="1783018" y="3697452"/>
              <a:ext cx="96120" cy="113400"/>
            </p14:xfrm>
          </p:contentPart>
        </mc:Choice>
        <mc:Fallback xmlns="">
          <p:pic>
            <p:nvPicPr>
              <p:cNvPr id="90" name="Ink 89">
                <a:extLst>
                  <a:ext uri="{FF2B5EF4-FFF2-40B4-BE49-F238E27FC236}">
                    <a16:creationId xmlns:a16="http://schemas.microsoft.com/office/drawing/2014/main" id="{59EB17C5-D550-B4F0-B93A-BC537E56895A}"/>
                  </a:ext>
                </a:extLst>
              </p:cNvPr>
              <p:cNvPicPr/>
              <p:nvPr/>
            </p:nvPicPr>
            <p:blipFill>
              <a:blip r:embed="rId111"/>
              <a:stretch>
                <a:fillRect/>
              </a:stretch>
            </p:blipFill>
            <p:spPr>
              <a:xfrm>
                <a:off x="1775458" y="3689892"/>
                <a:ext cx="11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1" name="Ink 90">
                <a:extLst>
                  <a:ext uri="{FF2B5EF4-FFF2-40B4-BE49-F238E27FC236}">
                    <a16:creationId xmlns:a16="http://schemas.microsoft.com/office/drawing/2014/main" id="{2605A29D-18EF-9B17-AF0E-5E758E2AE0CB}"/>
                  </a:ext>
                </a:extLst>
              </p14:cNvPr>
              <p14:cNvContentPartPr/>
              <p14:nvPr/>
            </p14:nvContentPartPr>
            <p14:xfrm>
              <a:off x="2136898" y="3705372"/>
              <a:ext cx="96120" cy="135720"/>
            </p14:xfrm>
          </p:contentPart>
        </mc:Choice>
        <mc:Fallback xmlns="">
          <p:pic>
            <p:nvPicPr>
              <p:cNvPr id="91" name="Ink 90">
                <a:extLst>
                  <a:ext uri="{FF2B5EF4-FFF2-40B4-BE49-F238E27FC236}">
                    <a16:creationId xmlns:a16="http://schemas.microsoft.com/office/drawing/2014/main" id="{D4977D38-2756-5F87-E85B-A3AD92CE6089}"/>
                  </a:ext>
                </a:extLst>
              </p:cNvPr>
              <p:cNvPicPr/>
              <p:nvPr/>
            </p:nvPicPr>
            <p:blipFill>
              <a:blip r:embed="rId113"/>
              <a:stretch>
                <a:fillRect/>
              </a:stretch>
            </p:blipFill>
            <p:spPr>
              <a:xfrm>
                <a:off x="2129338" y="3698172"/>
                <a:ext cx="1108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2" name="Ink 91">
                <a:extLst>
                  <a:ext uri="{FF2B5EF4-FFF2-40B4-BE49-F238E27FC236}">
                    <a16:creationId xmlns:a16="http://schemas.microsoft.com/office/drawing/2014/main" id="{A91451B4-7389-1556-99D6-5723A9E54935}"/>
                  </a:ext>
                </a:extLst>
              </p14:cNvPr>
              <p14:cNvContentPartPr/>
              <p14:nvPr/>
            </p14:nvContentPartPr>
            <p14:xfrm>
              <a:off x="2506978" y="3697452"/>
              <a:ext cx="95760" cy="119880"/>
            </p14:xfrm>
          </p:contentPart>
        </mc:Choice>
        <mc:Fallback xmlns="">
          <p:pic>
            <p:nvPicPr>
              <p:cNvPr id="92" name="Ink 91">
                <a:extLst>
                  <a:ext uri="{FF2B5EF4-FFF2-40B4-BE49-F238E27FC236}">
                    <a16:creationId xmlns:a16="http://schemas.microsoft.com/office/drawing/2014/main" id="{2BCCE73C-CACB-EC0B-660D-8D67E25F2C91}"/>
                  </a:ext>
                </a:extLst>
              </p:cNvPr>
              <p:cNvPicPr/>
              <p:nvPr/>
            </p:nvPicPr>
            <p:blipFill>
              <a:blip r:embed="rId115"/>
              <a:stretch>
                <a:fillRect/>
              </a:stretch>
            </p:blipFill>
            <p:spPr>
              <a:xfrm>
                <a:off x="2499418" y="3689892"/>
                <a:ext cx="1108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3" name="Ink 92">
                <a:extLst>
                  <a:ext uri="{FF2B5EF4-FFF2-40B4-BE49-F238E27FC236}">
                    <a16:creationId xmlns:a16="http://schemas.microsoft.com/office/drawing/2014/main" id="{290F4789-1D63-0DC3-F788-F1FD2C986498}"/>
                  </a:ext>
                </a:extLst>
              </p14:cNvPr>
              <p14:cNvContentPartPr/>
              <p14:nvPr/>
            </p14:nvContentPartPr>
            <p14:xfrm>
              <a:off x="2763658" y="3703932"/>
              <a:ext cx="94320" cy="143640"/>
            </p14:xfrm>
          </p:contentPart>
        </mc:Choice>
        <mc:Fallback xmlns="">
          <p:pic>
            <p:nvPicPr>
              <p:cNvPr id="93" name="Ink 92">
                <a:extLst>
                  <a:ext uri="{FF2B5EF4-FFF2-40B4-BE49-F238E27FC236}">
                    <a16:creationId xmlns:a16="http://schemas.microsoft.com/office/drawing/2014/main" id="{25B93FC7-6290-182B-F19C-110498A0638E}"/>
                  </a:ext>
                </a:extLst>
              </p:cNvPr>
              <p:cNvPicPr/>
              <p:nvPr/>
            </p:nvPicPr>
            <p:blipFill>
              <a:blip r:embed="rId117"/>
              <a:stretch>
                <a:fillRect/>
              </a:stretch>
            </p:blipFill>
            <p:spPr>
              <a:xfrm>
                <a:off x="2756098" y="3696372"/>
                <a:ext cx="109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4" name="Ink 93">
                <a:extLst>
                  <a:ext uri="{FF2B5EF4-FFF2-40B4-BE49-F238E27FC236}">
                    <a16:creationId xmlns:a16="http://schemas.microsoft.com/office/drawing/2014/main" id="{B7FFF917-B4DC-6ACA-93E8-DC1E0F7B0D8B}"/>
                  </a:ext>
                </a:extLst>
              </p14:cNvPr>
              <p14:cNvContentPartPr/>
              <p14:nvPr/>
            </p14:nvContentPartPr>
            <p14:xfrm>
              <a:off x="3089458" y="3710412"/>
              <a:ext cx="12600" cy="129240"/>
            </p14:xfrm>
          </p:contentPart>
        </mc:Choice>
        <mc:Fallback xmlns="">
          <p:pic>
            <p:nvPicPr>
              <p:cNvPr id="94" name="Ink 93">
                <a:extLst>
                  <a:ext uri="{FF2B5EF4-FFF2-40B4-BE49-F238E27FC236}">
                    <a16:creationId xmlns:a16="http://schemas.microsoft.com/office/drawing/2014/main" id="{E1B009B3-83C4-7252-50BA-A6E0B7AD1C9D}"/>
                  </a:ext>
                </a:extLst>
              </p:cNvPr>
              <p:cNvPicPr/>
              <p:nvPr/>
            </p:nvPicPr>
            <p:blipFill>
              <a:blip r:embed="rId119"/>
              <a:stretch>
                <a:fillRect/>
              </a:stretch>
            </p:blipFill>
            <p:spPr>
              <a:xfrm>
                <a:off x="3081898" y="3702852"/>
                <a:ext cx="27720" cy="144360"/>
              </a:xfrm>
              <a:prstGeom prst="rect">
                <a:avLst/>
              </a:prstGeom>
            </p:spPr>
          </p:pic>
        </mc:Fallback>
      </mc:AlternateContent>
      <p:grpSp>
        <p:nvGrpSpPr>
          <p:cNvPr id="99" name="Group 98">
            <a:extLst>
              <a:ext uri="{FF2B5EF4-FFF2-40B4-BE49-F238E27FC236}">
                <a16:creationId xmlns:a16="http://schemas.microsoft.com/office/drawing/2014/main" id="{0A36EC26-9761-E5C7-A189-3BE95410E827}"/>
              </a:ext>
            </a:extLst>
          </p:cNvPr>
          <p:cNvGrpSpPr/>
          <p:nvPr/>
        </p:nvGrpSpPr>
        <p:grpSpPr>
          <a:xfrm>
            <a:off x="3324898" y="2867652"/>
            <a:ext cx="1081800" cy="890640"/>
            <a:chOff x="3324898" y="2867652"/>
            <a:chExt cx="1081800" cy="890640"/>
          </a:xfrm>
        </p:grpSpPr>
        <mc:AlternateContent xmlns:mc="http://schemas.openxmlformats.org/markup-compatibility/2006" xmlns:p14="http://schemas.microsoft.com/office/powerpoint/2010/main">
          <mc:Choice Requires="p14">
            <p:contentPart p14:bwMode="auto" r:id="rId120">
              <p14:nvContentPartPr>
                <p14:cNvPr id="53" name="Ink 52">
                  <a:extLst>
                    <a:ext uri="{FF2B5EF4-FFF2-40B4-BE49-F238E27FC236}">
                      <a16:creationId xmlns:a16="http://schemas.microsoft.com/office/drawing/2014/main" id="{AF7E6A01-E7D4-9FDA-823C-FF79219C2F06}"/>
                    </a:ext>
                  </a:extLst>
                </p14:cNvPr>
                <p14:cNvContentPartPr/>
                <p14:nvPr/>
              </p14:nvContentPartPr>
              <p14:xfrm>
                <a:off x="3324898" y="2869092"/>
                <a:ext cx="113760" cy="97560"/>
              </p14:xfrm>
            </p:contentPart>
          </mc:Choice>
          <mc:Fallback xmlns="">
            <p:pic>
              <p:nvPicPr>
                <p:cNvPr id="53" name="Ink 52">
                  <a:extLst>
                    <a:ext uri="{FF2B5EF4-FFF2-40B4-BE49-F238E27FC236}">
                      <a16:creationId xmlns:a16="http://schemas.microsoft.com/office/drawing/2014/main" id="{82E2804F-A910-2688-5E19-CDB15E5C0CC5}"/>
                    </a:ext>
                  </a:extLst>
                </p:cNvPr>
                <p:cNvPicPr/>
                <p:nvPr/>
              </p:nvPicPr>
              <p:blipFill>
                <a:blip r:embed="rId121"/>
                <a:stretch>
                  <a:fillRect/>
                </a:stretch>
              </p:blipFill>
              <p:spPr>
                <a:xfrm>
                  <a:off x="3317338" y="2861532"/>
                  <a:ext cx="128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4" name="Ink 53">
                  <a:extLst>
                    <a:ext uri="{FF2B5EF4-FFF2-40B4-BE49-F238E27FC236}">
                      <a16:creationId xmlns:a16="http://schemas.microsoft.com/office/drawing/2014/main" id="{78A9D0D8-BD6E-AC44-7B70-A9FF73A61038}"/>
                    </a:ext>
                  </a:extLst>
                </p14:cNvPr>
                <p14:cNvContentPartPr/>
                <p14:nvPr/>
              </p14:nvContentPartPr>
              <p14:xfrm>
                <a:off x="3579778" y="2889972"/>
                <a:ext cx="94320" cy="79920"/>
              </p14:xfrm>
            </p:contentPart>
          </mc:Choice>
          <mc:Fallback xmlns="">
            <p:pic>
              <p:nvPicPr>
                <p:cNvPr id="54" name="Ink 53">
                  <a:extLst>
                    <a:ext uri="{FF2B5EF4-FFF2-40B4-BE49-F238E27FC236}">
                      <a16:creationId xmlns:a16="http://schemas.microsoft.com/office/drawing/2014/main" id="{0BCC1407-52B3-2C69-A15C-C5A9D97E9CC7}"/>
                    </a:ext>
                  </a:extLst>
                </p:cNvPr>
                <p:cNvPicPr/>
                <p:nvPr/>
              </p:nvPicPr>
              <p:blipFill>
                <a:blip r:embed="rId123"/>
                <a:stretch>
                  <a:fillRect/>
                </a:stretch>
              </p:blipFill>
              <p:spPr>
                <a:xfrm>
                  <a:off x="3572218" y="2882412"/>
                  <a:ext cx="109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5" name="Ink 54">
                  <a:extLst>
                    <a:ext uri="{FF2B5EF4-FFF2-40B4-BE49-F238E27FC236}">
                      <a16:creationId xmlns:a16="http://schemas.microsoft.com/office/drawing/2014/main" id="{897814E9-FC8A-5E31-6BAB-FECA8834C907}"/>
                    </a:ext>
                  </a:extLst>
                </p14:cNvPr>
                <p14:cNvContentPartPr/>
                <p14:nvPr/>
              </p14:nvContentPartPr>
              <p14:xfrm>
                <a:off x="3841858" y="2873772"/>
                <a:ext cx="120600" cy="134280"/>
              </p14:xfrm>
            </p:contentPart>
          </mc:Choice>
          <mc:Fallback xmlns="">
            <p:pic>
              <p:nvPicPr>
                <p:cNvPr id="55" name="Ink 54">
                  <a:extLst>
                    <a:ext uri="{FF2B5EF4-FFF2-40B4-BE49-F238E27FC236}">
                      <a16:creationId xmlns:a16="http://schemas.microsoft.com/office/drawing/2014/main" id="{2FB17DCC-ED89-07EF-4258-12923E7DB6C5}"/>
                    </a:ext>
                  </a:extLst>
                </p:cNvPr>
                <p:cNvPicPr/>
                <p:nvPr/>
              </p:nvPicPr>
              <p:blipFill>
                <a:blip r:embed="rId125"/>
                <a:stretch>
                  <a:fillRect/>
                </a:stretch>
              </p:blipFill>
              <p:spPr>
                <a:xfrm>
                  <a:off x="3834298" y="2866212"/>
                  <a:ext cx="135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6" name="Ink 55">
                  <a:extLst>
                    <a:ext uri="{FF2B5EF4-FFF2-40B4-BE49-F238E27FC236}">
                      <a16:creationId xmlns:a16="http://schemas.microsoft.com/office/drawing/2014/main" id="{64D507DF-283E-5A15-F28D-180F11404C5F}"/>
                    </a:ext>
                  </a:extLst>
                </p14:cNvPr>
                <p14:cNvContentPartPr/>
                <p14:nvPr/>
              </p14:nvContentPartPr>
              <p14:xfrm>
                <a:off x="4130218" y="2867652"/>
                <a:ext cx="81720" cy="126360"/>
              </p14:xfrm>
            </p:contentPart>
          </mc:Choice>
          <mc:Fallback xmlns="">
            <p:pic>
              <p:nvPicPr>
                <p:cNvPr id="56" name="Ink 55">
                  <a:extLst>
                    <a:ext uri="{FF2B5EF4-FFF2-40B4-BE49-F238E27FC236}">
                      <a16:creationId xmlns:a16="http://schemas.microsoft.com/office/drawing/2014/main" id="{B0164BED-3580-6EB5-97D7-65F79C73F81C}"/>
                    </a:ext>
                  </a:extLst>
                </p:cNvPr>
                <p:cNvPicPr/>
                <p:nvPr/>
              </p:nvPicPr>
              <p:blipFill>
                <a:blip r:embed="rId127"/>
                <a:stretch>
                  <a:fillRect/>
                </a:stretch>
              </p:blipFill>
              <p:spPr>
                <a:xfrm>
                  <a:off x="4122658" y="2860092"/>
                  <a:ext cx="96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5" name="Ink 64">
                  <a:extLst>
                    <a:ext uri="{FF2B5EF4-FFF2-40B4-BE49-F238E27FC236}">
                      <a16:creationId xmlns:a16="http://schemas.microsoft.com/office/drawing/2014/main" id="{9F9965B6-04A0-F672-EEC7-F105D9F304B2}"/>
                    </a:ext>
                  </a:extLst>
                </p14:cNvPr>
                <p14:cNvContentPartPr/>
                <p14:nvPr/>
              </p14:nvContentPartPr>
              <p14:xfrm>
                <a:off x="3347938" y="3084372"/>
                <a:ext cx="104760" cy="115200"/>
              </p14:xfrm>
            </p:contentPart>
          </mc:Choice>
          <mc:Fallback xmlns="">
            <p:pic>
              <p:nvPicPr>
                <p:cNvPr id="65" name="Ink 64">
                  <a:extLst>
                    <a:ext uri="{FF2B5EF4-FFF2-40B4-BE49-F238E27FC236}">
                      <a16:creationId xmlns:a16="http://schemas.microsoft.com/office/drawing/2014/main" id="{152DD1DD-38C6-B2C5-25A9-522D18D50586}"/>
                    </a:ext>
                  </a:extLst>
                </p:cNvPr>
                <p:cNvPicPr/>
                <p:nvPr/>
              </p:nvPicPr>
              <p:blipFill>
                <a:blip r:embed="rId129"/>
                <a:stretch>
                  <a:fillRect/>
                </a:stretch>
              </p:blipFill>
              <p:spPr>
                <a:xfrm>
                  <a:off x="3340378" y="3076812"/>
                  <a:ext cx="1198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6" name="Ink 65">
                  <a:extLst>
                    <a:ext uri="{FF2B5EF4-FFF2-40B4-BE49-F238E27FC236}">
                      <a16:creationId xmlns:a16="http://schemas.microsoft.com/office/drawing/2014/main" id="{D9F0E9D3-0DF2-6BFB-2C16-2553FDB63939}"/>
                    </a:ext>
                  </a:extLst>
                </p14:cNvPr>
                <p14:cNvContentPartPr/>
                <p14:nvPr/>
              </p14:nvContentPartPr>
              <p14:xfrm>
                <a:off x="3586978" y="3104892"/>
                <a:ext cx="147240" cy="115200"/>
              </p14:xfrm>
            </p:contentPart>
          </mc:Choice>
          <mc:Fallback xmlns="">
            <p:pic>
              <p:nvPicPr>
                <p:cNvPr id="66" name="Ink 65">
                  <a:extLst>
                    <a:ext uri="{FF2B5EF4-FFF2-40B4-BE49-F238E27FC236}">
                      <a16:creationId xmlns:a16="http://schemas.microsoft.com/office/drawing/2014/main" id="{96CDFEB7-F39F-E7F8-D258-288D419FD384}"/>
                    </a:ext>
                  </a:extLst>
                </p:cNvPr>
                <p:cNvPicPr/>
                <p:nvPr/>
              </p:nvPicPr>
              <p:blipFill>
                <a:blip r:embed="rId131"/>
                <a:stretch>
                  <a:fillRect/>
                </a:stretch>
              </p:blipFill>
              <p:spPr>
                <a:xfrm>
                  <a:off x="3579418" y="3097332"/>
                  <a:ext cx="1623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7" name="Ink 66">
                  <a:extLst>
                    <a:ext uri="{FF2B5EF4-FFF2-40B4-BE49-F238E27FC236}">
                      <a16:creationId xmlns:a16="http://schemas.microsoft.com/office/drawing/2014/main" id="{49F2CA96-81C4-1E6C-4FD4-F1F9AE1EDB9E}"/>
                    </a:ext>
                  </a:extLst>
                </p14:cNvPr>
                <p14:cNvContentPartPr/>
                <p14:nvPr/>
              </p14:nvContentPartPr>
              <p14:xfrm>
                <a:off x="3905578" y="3090492"/>
                <a:ext cx="126000" cy="110160"/>
              </p14:xfrm>
            </p:contentPart>
          </mc:Choice>
          <mc:Fallback xmlns="">
            <p:pic>
              <p:nvPicPr>
                <p:cNvPr id="67" name="Ink 66">
                  <a:extLst>
                    <a:ext uri="{FF2B5EF4-FFF2-40B4-BE49-F238E27FC236}">
                      <a16:creationId xmlns:a16="http://schemas.microsoft.com/office/drawing/2014/main" id="{42986E0B-E5E3-689A-312E-B210C6C50CC9}"/>
                    </a:ext>
                  </a:extLst>
                </p:cNvPr>
                <p:cNvPicPr/>
                <p:nvPr/>
              </p:nvPicPr>
              <p:blipFill>
                <a:blip r:embed="rId133"/>
                <a:stretch>
                  <a:fillRect/>
                </a:stretch>
              </p:blipFill>
              <p:spPr>
                <a:xfrm>
                  <a:off x="3898018" y="3082932"/>
                  <a:ext cx="141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8" name="Ink 67">
                  <a:extLst>
                    <a:ext uri="{FF2B5EF4-FFF2-40B4-BE49-F238E27FC236}">
                      <a16:creationId xmlns:a16="http://schemas.microsoft.com/office/drawing/2014/main" id="{4B438B0D-F84C-F3C1-87EA-B49999512187}"/>
                    </a:ext>
                  </a:extLst>
                </p14:cNvPr>
                <p14:cNvContentPartPr/>
                <p14:nvPr/>
              </p14:nvContentPartPr>
              <p14:xfrm>
                <a:off x="4155058" y="3052332"/>
                <a:ext cx="127800" cy="134280"/>
              </p14:xfrm>
            </p:contentPart>
          </mc:Choice>
          <mc:Fallback xmlns="">
            <p:pic>
              <p:nvPicPr>
                <p:cNvPr id="68" name="Ink 67">
                  <a:extLst>
                    <a:ext uri="{FF2B5EF4-FFF2-40B4-BE49-F238E27FC236}">
                      <a16:creationId xmlns:a16="http://schemas.microsoft.com/office/drawing/2014/main" id="{8A5D7665-B065-CF1E-6BBF-3147B70EB326}"/>
                    </a:ext>
                  </a:extLst>
                </p:cNvPr>
                <p:cNvPicPr/>
                <p:nvPr/>
              </p:nvPicPr>
              <p:blipFill>
                <a:blip r:embed="rId135"/>
                <a:stretch>
                  <a:fillRect/>
                </a:stretch>
              </p:blipFill>
              <p:spPr>
                <a:xfrm>
                  <a:off x="4147498" y="3044772"/>
                  <a:ext cx="142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Ink 76">
                  <a:extLst>
                    <a:ext uri="{FF2B5EF4-FFF2-40B4-BE49-F238E27FC236}">
                      <a16:creationId xmlns:a16="http://schemas.microsoft.com/office/drawing/2014/main" id="{7EE7E7B3-84CF-D09A-FF35-F9FF55C8860E}"/>
                    </a:ext>
                  </a:extLst>
                </p14:cNvPr>
                <p14:cNvContentPartPr/>
                <p14:nvPr/>
              </p14:nvContentPartPr>
              <p14:xfrm>
                <a:off x="3383218" y="3280212"/>
                <a:ext cx="5760" cy="110160"/>
              </p14:xfrm>
            </p:contentPart>
          </mc:Choice>
          <mc:Fallback xmlns="">
            <p:pic>
              <p:nvPicPr>
                <p:cNvPr id="77" name="Ink 76">
                  <a:extLst>
                    <a:ext uri="{FF2B5EF4-FFF2-40B4-BE49-F238E27FC236}">
                      <a16:creationId xmlns:a16="http://schemas.microsoft.com/office/drawing/2014/main" id="{29BCB959-D035-5F3B-1D8D-562BA4AFBD6E}"/>
                    </a:ext>
                  </a:extLst>
                </p:cNvPr>
                <p:cNvPicPr/>
                <p:nvPr/>
              </p:nvPicPr>
              <p:blipFill>
                <a:blip r:embed="rId137"/>
                <a:stretch>
                  <a:fillRect/>
                </a:stretch>
              </p:blipFill>
              <p:spPr>
                <a:xfrm>
                  <a:off x="3375658" y="3272652"/>
                  <a:ext cx="20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Ink 77">
                  <a:extLst>
                    <a:ext uri="{FF2B5EF4-FFF2-40B4-BE49-F238E27FC236}">
                      <a16:creationId xmlns:a16="http://schemas.microsoft.com/office/drawing/2014/main" id="{6878C339-8392-D43F-ED1F-CC0AB8F36FAB}"/>
                    </a:ext>
                  </a:extLst>
                </p14:cNvPr>
                <p14:cNvContentPartPr/>
                <p14:nvPr/>
              </p14:nvContentPartPr>
              <p14:xfrm>
                <a:off x="3659338" y="3259332"/>
                <a:ext cx="12600" cy="131040"/>
              </p14:xfrm>
            </p:contentPart>
          </mc:Choice>
          <mc:Fallback xmlns="">
            <p:pic>
              <p:nvPicPr>
                <p:cNvPr id="78" name="Ink 77">
                  <a:extLst>
                    <a:ext uri="{FF2B5EF4-FFF2-40B4-BE49-F238E27FC236}">
                      <a16:creationId xmlns:a16="http://schemas.microsoft.com/office/drawing/2014/main" id="{948C865A-6C99-5D3B-F59D-EA54EE758E1A}"/>
                    </a:ext>
                  </a:extLst>
                </p:cNvPr>
                <p:cNvPicPr/>
                <p:nvPr/>
              </p:nvPicPr>
              <p:blipFill>
                <a:blip r:embed="rId139"/>
                <a:stretch>
                  <a:fillRect/>
                </a:stretch>
              </p:blipFill>
              <p:spPr>
                <a:xfrm>
                  <a:off x="3651778" y="3251772"/>
                  <a:ext cx="27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 name="Ink 78">
                  <a:extLst>
                    <a:ext uri="{FF2B5EF4-FFF2-40B4-BE49-F238E27FC236}">
                      <a16:creationId xmlns:a16="http://schemas.microsoft.com/office/drawing/2014/main" id="{D97A225C-289B-2384-4EEA-F325F5BF4341}"/>
                    </a:ext>
                  </a:extLst>
                </p14:cNvPr>
                <p14:cNvContentPartPr/>
                <p14:nvPr/>
              </p14:nvContentPartPr>
              <p14:xfrm>
                <a:off x="3999178" y="3259332"/>
                <a:ext cx="2160" cy="95760"/>
              </p14:xfrm>
            </p:contentPart>
          </mc:Choice>
          <mc:Fallback xmlns="">
            <p:pic>
              <p:nvPicPr>
                <p:cNvPr id="79" name="Ink 78">
                  <a:extLst>
                    <a:ext uri="{FF2B5EF4-FFF2-40B4-BE49-F238E27FC236}">
                      <a16:creationId xmlns:a16="http://schemas.microsoft.com/office/drawing/2014/main" id="{5FE2B937-FBAF-3A06-4657-CE086A347EEC}"/>
                    </a:ext>
                  </a:extLst>
                </p:cNvPr>
                <p:cNvPicPr/>
                <p:nvPr/>
              </p:nvPicPr>
              <p:blipFill>
                <a:blip r:embed="rId141"/>
                <a:stretch>
                  <a:fillRect/>
                </a:stretch>
              </p:blipFill>
              <p:spPr>
                <a:xfrm>
                  <a:off x="3991618" y="3251772"/>
                  <a:ext cx="172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Ink 79">
                  <a:extLst>
                    <a:ext uri="{FF2B5EF4-FFF2-40B4-BE49-F238E27FC236}">
                      <a16:creationId xmlns:a16="http://schemas.microsoft.com/office/drawing/2014/main" id="{8A187930-0EAC-65F5-8298-60290C1020E3}"/>
                    </a:ext>
                  </a:extLst>
                </p14:cNvPr>
                <p14:cNvContentPartPr/>
                <p14:nvPr/>
              </p14:nvContentPartPr>
              <p14:xfrm>
                <a:off x="4234618" y="3232332"/>
                <a:ext cx="25200" cy="165960"/>
              </p14:xfrm>
            </p:contentPart>
          </mc:Choice>
          <mc:Fallback xmlns="">
            <p:pic>
              <p:nvPicPr>
                <p:cNvPr id="80" name="Ink 79">
                  <a:extLst>
                    <a:ext uri="{FF2B5EF4-FFF2-40B4-BE49-F238E27FC236}">
                      <a16:creationId xmlns:a16="http://schemas.microsoft.com/office/drawing/2014/main" id="{7A87A774-E11D-AD21-C4AC-006CE44463BC}"/>
                    </a:ext>
                  </a:extLst>
                </p:cNvPr>
                <p:cNvPicPr/>
                <p:nvPr/>
              </p:nvPicPr>
              <p:blipFill>
                <a:blip r:embed="rId143"/>
                <a:stretch>
                  <a:fillRect/>
                </a:stretch>
              </p:blipFill>
              <p:spPr>
                <a:xfrm>
                  <a:off x="4227058" y="3224772"/>
                  <a:ext cx="40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7E018D23-4F21-91FB-8E93-3EA6D320CF8A}"/>
                    </a:ext>
                  </a:extLst>
                </p14:cNvPr>
                <p14:cNvContentPartPr/>
                <p14:nvPr/>
              </p14:nvContentPartPr>
              <p14:xfrm>
                <a:off x="3367378" y="3471372"/>
                <a:ext cx="85320" cy="115200"/>
              </p14:xfrm>
            </p:contentPart>
          </mc:Choice>
          <mc:Fallback xmlns="">
            <p:pic>
              <p:nvPicPr>
                <p:cNvPr id="86" name="Ink 85">
                  <a:extLst>
                    <a:ext uri="{FF2B5EF4-FFF2-40B4-BE49-F238E27FC236}">
                      <a16:creationId xmlns:a16="http://schemas.microsoft.com/office/drawing/2014/main" id="{F7FA1E25-C405-AF16-950C-424F443B1C01}"/>
                    </a:ext>
                  </a:extLst>
                </p:cNvPr>
                <p:cNvPicPr/>
                <p:nvPr/>
              </p:nvPicPr>
              <p:blipFill>
                <a:blip r:embed="rId145"/>
                <a:stretch>
                  <a:fillRect/>
                </a:stretch>
              </p:blipFill>
              <p:spPr>
                <a:xfrm>
                  <a:off x="3359818" y="3463812"/>
                  <a:ext cx="1004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EE56AC9C-8171-6820-04CC-1BE9B1132C35}"/>
                    </a:ext>
                  </a:extLst>
                </p14:cNvPr>
                <p14:cNvContentPartPr/>
                <p14:nvPr/>
              </p14:nvContentPartPr>
              <p14:xfrm>
                <a:off x="3661138" y="3433212"/>
                <a:ext cx="97560" cy="115200"/>
              </p14:xfrm>
            </p:contentPart>
          </mc:Choice>
          <mc:Fallback xmlns="">
            <p:pic>
              <p:nvPicPr>
                <p:cNvPr id="87" name="Ink 86">
                  <a:extLst>
                    <a:ext uri="{FF2B5EF4-FFF2-40B4-BE49-F238E27FC236}">
                      <a16:creationId xmlns:a16="http://schemas.microsoft.com/office/drawing/2014/main" id="{9BBD516C-B137-C4EC-189E-4111D8D9D4C6}"/>
                    </a:ext>
                  </a:extLst>
                </p:cNvPr>
                <p:cNvPicPr/>
                <p:nvPr/>
              </p:nvPicPr>
              <p:blipFill>
                <a:blip r:embed="rId147"/>
                <a:stretch>
                  <a:fillRect/>
                </a:stretch>
              </p:blipFill>
              <p:spPr>
                <a:xfrm>
                  <a:off x="3653578" y="3425652"/>
                  <a:ext cx="1126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DCF6453A-CF93-A525-1CA8-F010DBED0C04}"/>
                    </a:ext>
                  </a:extLst>
                </p14:cNvPr>
                <p14:cNvContentPartPr/>
                <p14:nvPr/>
              </p14:nvContentPartPr>
              <p14:xfrm>
                <a:off x="3946258" y="3458772"/>
                <a:ext cx="97560" cy="110160"/>
              </p14:xfrm>
            </p:contentPart>
          </mc:Choice>
          <mc:Fallback xmlns="">
            <p:pic>
              <p:nvPicPr>
                <p:cNvPr id="88" name="Ink 87">
                  <a:extLst>
                    <a:ext uri="{FF2B5EF4-FFF2-40B4-BE49-F238E27FC236}">
                      <a16:creationId xmlns:a16="http://schemas.microsoft.com/office/drawing/2014/main" id="{887DB16B-FB3B-F1DE-7620-B5D2FC0210DE}"/>
                    </a:ext>
                  </a:extLst>
                </p:cNvPr>
                <p:cNvPicPr/>
                <p:nvPr/>
              </p:nvPicPr>
              <p:blipFill>
                <a:blip r:embed="rId149"/>
                <a:stretch>
                  <a:fillRect/>
                </a:stretch>
              </p:blipFill>
              <p:spPr>
                <a:xfrm>
                  <a:off x="3938698" y="3451212"/>
                  <a:ext cx="112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67B14C50-9662-61BC-F0C0-BE7DF6A78299}"/>
                    </a:ext>
                  </a:extLst>
                </p14:cNvPr>
                <p14:cNvContentPartPr/>
                <p14:nvPr/>
              </p14:nvContentPartPr>
              <p14:xfrm>
                <a:off x="4202938" y="3429972"/>
                <a:ext cx="122400" cy="115200"/>
              </p14:xfrm>
            </p:contentPart>
          </mc:Choice>
          <mc:Fallback xmlns="">
            <p:pic>
              <p:nvPicPr>
                <p:cNvPr id="89" name="Ink 88">
                  <a:extLst>
                    <a:ext uri="{FF2B5EF4-FFF2-40B4-BE49-F238E27FC236}">
                      <a16:creationId xmlns:a16="http://schemas.microsoft.com/office/drawing/2014/main" id="{31AC7A67-F94C-2991-60CC-ECD2E055DE3F}"/>
                    </a:ext>
                  </a:extLst>
                </p:cNvPr>
                <p:cNvPicPr/>
                <p:nvPr/>
              </p:nvPicPr>
              <p:blipFill>
                <a:blip r:embed="rId151"/>
                <a:stretch>
                  <a:fillRect/>
                </a:stretch>
              </p:blipFill>
              <p:spPr>
                <a:xfrm>
                  <a:off x="4195378" y="3422412"/>
                  <a:ext cx="1375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Ink 94">
                  <a:extLst>
                    <a:ext uri="{FF2B5EF4-FFF2-40B4-BE49-F238E27FC236}">
                      <a16:creationId xmlns:a16="http://schemas.microsoft.com/office/drawing/2014/main" id="{B517D957-9F09-D5BE-7B73-2BD198851452}"/>
                    </a:ext>
                  </a:extLst>
                </p14:cNvPr>
                <p14:cNvContentPartPr/>
                <p14:nvPr/>
              </p14:nvContentPartPr>
              <p14:xfrm>
                <a:off x="3395818" y="3648132"/>
                <a:ext cx="110160" cy="110160"/>
              </p14:xfrm>
            </p:contentPart>
          </mc:Choice>
          <mc:Fallback xmlns="">
            <p:pic>
              <p:nvPicPr>
                <p:cNvPr id="95" name="Ink 94">
                  <a:extLst>
                    <a:ext uri="{FF2B5EF4-FFF2-40B4-BE49-F238E27FC236}">
                      <a16:creationId xmlns:a16="http://schemas.microsoft.com/office/drawing/2014/main" id="{4B8B2972-CAB0-6E55-4306-24244D1A6E34}"/>
                    </a:ext>
                  </a:extLst>
                </p:cNvPr>
                <p:cNvPicPr/>
                <p:nvPr/>
              </p:nvPicPr>
              <p:blipFill>
                <a:blip r:embed="rId153"/>
                <a:stretch>
                  <a:fillRect/>
                </a:stretch>
              </p:blipFill>
              <p:spPr>
                <a:xfrm>
                  <a:off x="3388258" y="3640572"/>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Ink 95">
                  <a:extLst>
                    <a:ext uri="{FF2B5EF4-FFF2-40B4-BE49-F238E27FC236}">
                      <a16:creationId xmlns:a16="http://schemas.microsoft.com/office/drawing/2014/main" id="{E61E4021-5C37-0B3A-F50B-8EFB8C22A4FE}"/>
                    </a:ext>
                  </a:extLst>
                </p14:cNvPr>
                <p14:cNvContentPartPr/>
                <p14:nvPr/>
              </p14:nvContentPartPr>
              <p14:xfrm>
                <a:off x="3661138" y="3640212"/>
                <a:ext cx="88920" cy="113400"/>
              </p14:xfrm>
            </p:contentPart>
          </mc:Choice>
          <mc:Fallback xmlns="">
            <p:pic>
              <p:nvPicPr>
                <p:cNvPr id="96" name="Ink 95">
                  <a:extLst>
                    <a:ext uri="{FF2B5EF4-FFF2-40B4-BE49-F238E27FC236}">
                      <a16:creationId xmlns:a16="http://schemas.microsoft.com/office/drawing/2014/main" id="{2FE56BDA-D52A-E535-6429-45EE19904534}"/>
                    </a:ext>
                  </a:extLst>
                </p:cNvPr>
                <p:cNvPicPr/>
                <p:nvPr/>
              </p:nvPicPr>
              <p:blipFill>
                <a:blip r:embed="rId155"/>
                <a:stretch>
                  <a:fillRect/>
                </a:stretch>
              </p:blipFill>
              <p:spPr>
                <a:xfrm>
                  <a:off x="3653578" y="3632652"/>
                  <a:ext cx="104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Ink 96">
                  <a:extLst>
                    <a:ext uri="{FF2B5EF4-FFF2-40B4-BE49-F238E27FC236}">
                      <a16:creationId xmlns:a16="http://schemas.microsoft.com/office/drawing/2014/main" id="{C33A1E83-D780-F06F-5058-2F4978048AAF}"/>
                    </a:ext>
                  </a:extLst>
                </p14:cNvPr>
                <p14:cNvContentPartPr/>
                <p14:nvPr/>
              </p14:nvContentPartPr>
              <p14:xfrm>
                <a:off x="3946258" y="3590892"/>
                <a:ext cx="161280" cy="124560"/>
              </p14:xfrm>
            </p:contentPart>
          </mc:Choice>
          <mc:Fallback xmlns="">
            <p:pic>
              <p:nvPicPr>
                <p:cNvPr id="97" name="Ink 96">
                  <a:extLst>
                    <a:ext uri="{FF2B5EF4-FFF2-40B4-BE49-F238E27FC236}">
                      <a16:creationId xmlns:a16="http://schemas.microsoft.com/office/drawing/2014/main" id="{DCAAB932-3953-7937-CC72-CD8C5B95B786}"/>
                    </a:ext>
                  </a:extLst>
                </p:cNvPr>
                <p:cNvPicPr/>
                <p:nvPr/>
              </p:nvPicPr>
              <p:blipFill>
                <a:blip r:embed="rId157"/>
                <a:stretch>
                  <a:fillRect/>
                </a:stretch>
              </p:blipFill>
              <p:spPr>
                <a:xfrm>
                  <a:off x="3938698" y="3583332"/>
                  <a:ext cx="176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F27A0610-02C8-A53E-937E-BBF11BEAEE96}"/>
                    </a:ext>
                  </a:extLst>
                </p14:cNvPr>
                <p14:cNvContentPartPr/>
                <p14:nvPr/>
              </p14:nvContentPartPr>
              <p14:xfrm>
                <a:off x="4287898" y="3582972"/>
                <a:ext cx="118800" cy="153360"/>
              </p14:xfrm>
            </p:contentPart>
          </mc:Choice>
          <mc:Fallback xmlns="">
            <p:pic>
              <p:nvPicPr>
                <p:cNvPr id="98" name="Ink 97">
                  <a:extLst>
                    <a:ext uri="{FF2B5EF4-FFF2-40B4-BE49-F238E27FC236}">
                      <a16:creationId xmlns:a16="http://schemas.microsoft.com/office/drawing/2014/main" id="{50D45C71-7D1B-44AA-2C2C-66F7F046F400}"/>
                    </a:ext>
                  </a:extLst>
                </p:cNvPr>
                <p:cNvPicPr/>
                <p:nvPr/>
              </p:nvPicPr>
              <p:blipFill>
                <a:blip r:embed="rId159"/>
                <a:stretch>
                  <a:fillRect/>
                </a:stretch>
              </p:blipFill>
              <p:spPr>
                <a:xfrm>
                  <a:off x="4280338" y="3575412"/>
                  <a:ext cx="133920" cy="16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103" name="Ink 102">
                <a:extLst>
                  <a:ext uri="{FF2B5EF4-FFF2-40B4-BE49-F238E27FC236}">
                    <a16:creationId xmlns:a16="http://schemas.microsoft.com/office/drawing/2014/main" id="{9F9BD410-2D81-56F8-A520-3D4FB1F53E23}"/>
                  </a:ext>
                </a:extLst>
              </p14:cNvPr>
              <p14:cNvContentPartPr/>
              <p14:nvPr/>
            </p14:nvContentPartPr>
            <p14:xfrm>
              <a:off x="2130058" y="3977892"/>
              <a:ext cx="92520" cy="104040"/>
            </p14:xfrm>
          </p:contentPart>
        </mc:Choice>
        <mc:Fallback xmlns="">
          <p:pic>
            <p:nvPicPr>
              <p:cNvPr id="103" name="Ink 102">
                <a:extLst>
                  <a:ext uri="{FF2B5EF4-FFF2-40B4-BE49-F238E27FC236}">
                    <a16:creationId xmlns:a16="http://schemas.microsoft.com/office/drawing/2014/main" id="{BE096DD1-D664-DAC8-9E67-A026E2B36D55}"/>
                  </a:ext>
                </a:extLst>
              </p:cNvPr>
              <p:cNvPicPr/>
              <p:nvPr/>
            </p:nvPicPr>
            <p:blipFill>
              <a:blip r:embed="rId161"/>
              <a:stretch>
                <a:fillRect/>
              </a:stretch>
            </p:blipFill>
            <p:spPr>
              <a:xfrm>
                <a:off x="2122498" y="3970332"/>
                <a:ext cx="107640" cy="118800"/>
              </a:xfrm>
              <a:prstGeom prst="rect">
                <a:avLst/>
              </a:prstGeom>
            </p:spPr>
          </p:pic>
        </mc:Fallback>
      </mc:AlternateContent>
      <p:grpSp>
        <p:nvGrpSpPr>
          <p:cNvPr id="106" name="Group 105">
            <a:extLst>
              <a:ext uri="{FF2B5EF4-FFF2-40B4-BE49-F238E27FC236}">
                <a16:creationId xmlns:a16="http://schemas.microsoft.com/office/drawing/2014/main" id="{B2682F4D-568E-749A-A40A-06D1D0C282B4}"/>
              </a:ext>
            </a:extLst>
          </p:cNvPr>
          <p:cNvGrpSpPr/>
          <p:nvPr/>
        </p:nvGrpSpPr>
        <p:grpSpPr>
          <a:xfrm>
            <a:off x="2501578" y="3971772"/>
            <a:ext cx="386280" cy="111600"/>
            <a:chOff x="2501578" y="3971772"/>
            <a:chExt cx="386280" cy="111600"/>
          </a:xfrm>
        </p:grpSpPr>
        <mc:AlternateContent xmlns:mc="http://schemas.openxmlformats.org/markup-compatibility/2006" xmlns:p14="http://schemas.microsoft.com/office/powerpoint/2010/main">
          <mc:Choice Requires="p14">
            <p:contentPart p14:bwMode="auto" r:id="rId162">
              <p14:nvContentPartPr>
                <p14:cNvPr id="104" name="Ink 103">
                  <a:extLst>
                    <a:ext uri="{FF2B5EF4-FFF2-40B4-BE49-F238E27FC236}">
                      <a16:creationId xmlns:a16="http://schemas.microsoft.com/office/drawing/2014/main" id="{98A3212C-C0AD-D8FE-96E2-DA637C83E56F}"/>
                    </a:ext>
                  </a:extLst>
                </p14:cNvPr>
                <p14:cNvContentPartPr/>
                <p14:nvPr/>
              </p14:nvContentPartPr>
              <p14:xfrm>
                <a:off x="2501578" y="3971772"/>
                <a:ext cx="133200" cy="108720"/>
              </p14:xfrm>
            </p:contentPart>
          </mc:Choice>
          <mc:Fallback xmlns="">
            <p:pic>
              <p:nvPicPr>
                <p:cNvPr id="104" name="Ink 103">
                  <a:extLst>
                    <a:ext uri="{FF2B5EF4-FFF2-40B4-BE49-F238E27FC236}">
                      <a16:creationId xmlns:a16="http://schemas.microsoft.com/office/drawing/2014/main" id="{A108B667-2D0A-68B0-252D-97B38EB9D9AA}"/>
                    </a:ext>
                  </a:extLst>
                </p:cNvPr>
                <p:cNvPicPr/>
                <p:nvPr/>
              </p:nvPicPr>
              <p:blipFill>
                <a:blip r:embed="rId163"/>
                <a:stretch>
                  <a:fillRect/>
                </a:stretch>
              </p:blipFill>
              <p:spPr>
                <a:xfrm>
                  <a:off x="2494018" y="3964212"/>
                  <a:ext cx="1483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Ink 104">
                  <a:extLst>
                    <a:ext uri="{FF2B5EF4-FFF2-40B4-BE49-F238E27FC236}">
                      <a16:creationId xmlns:a16="http://schemas.microsoft.com/office/drawing/2014/main" id="{7512DEB1-38DD-C492-D584-A59AF567926D}"/>
                    </a:ext>
                  </a:extLst>
                </p14:cNvPr>
                <p14:cNvContentPartPr/>
                <p14:nvPr/>
              </p14:nvContentPartPr>
              <p14:xfrm>
                <a:off x="2775898" y="3982572"/>
                <a:ext cx="111960" cy="100800"/>
              </p14:xfrm>
            </p:contentPart>
          </mc:Choice>
          <mc:Fallback xmlns="">
            <p:pic>
              <p:nvPicPr>
                <p:cNvPr id="105" name="Ink 104">
                  <a:extLst>
                    <a:ext uri="{FF2B5EF4-FFF2-40B4-BE49-F238E27FC236}">
                      <a16:creationId xmlns:a16="http://schemas.microsoft.com/office/drawing/2014/main" id="{87CE3594-B51A-741D-E99D-7B8D5305F593}"/>
                    </a:ext>
                  </a:extLst>
                </p:cNvPr>
                <p:cNvPicPr/>
                <p:nvPr/>
              </p:nvPicPr>
              <p:blipFill>
                <a:blip r:embed="rId165"/>
                <a:stretch>
                  <a:fillRect/>
                </a:stretch>
              </p:blipFill>
              <p:spPr>
                <a:xfrm>
                  <a:off x="2768698" y="3975372"/>
                  <a:ext cx="12708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a16="http://schemas.microsoft.com/office/drawing/2014/main" id="{FEA2CBA0-01F9-856E-FCB6-C1C69C7334F2}"/>
                  </a:ext>
                </a:extLst>
              </p14:cNvPr>
              <p14:cNvContentPartPr/>
              <p14:nvPr/>
            </p14:nvContentPartPr>
            <p14:xfrm>
              <a:off x="3094858" y="3939732"/>
              <a:ext cx="16200" cy="137520"/>
            </p14:xfrm>
          </p:contentPart>
        </mc:Choice>
        <mc:Fallback xmlns="">
          <p:pic>
            <p:nvPicPr>
              <p:cNvPr id="107" name="Ink 106">
                <a:extLst>
                  <a:ext uri="{FF2B5EF4-FFF2-40B4-BE49-F238E27FC236}">
                    <a16:creationId xmlns:a16="http://schemas.microsoft.com/office/drawing/2014/main" id="{340724AD-F0A9-B291-02D1-A98D6C5C4351}"/>
                  </a:ext>
                </a:extLst>
              </p:cNvPr>
              <p:cNvPicPr/>
              <p:nvPr/>
            </p:nvPicPr>
            <p:blipFill>
              <a:blip r:embed="rId167"/>
              <a:stretch>
                <a:fillRect/>
              </a:stretch>
            </p:blipFill>
            <p:spPr>
              <a:xfrm>
                <a:off x="3087298" y="3932172"/>
                <a:ext cx="31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2765293C-02D0-F2D2-D6A6-04E061186FAE}"/>
                  </a:ext>
                </a:extLst>
              </p14:cNvPr>
              <p14:cNvContentPartPr/>
              <p14:nvPr/>
            </p14:nvContentPartPr>
            <p14:xfrm>
              <a:off x="3409858" y="3930372"/>
              <a:ext cx="78120" cy="91080"/>
            </p14:xfrm>
          </p:contentPart>
        </mc:Choice>
        <mc:Fallback xmlns="">
          <p:pic>
            <p:nvPicPr>
              <p:cNvPr id="108" name="Ink 107">
                <a:extLst>
                  <a:ext uri="{FF2B5EF4-FFF2-40B4-BE49-F238E27FC236}">
                    <a16:creationId xmlns:a16="http://schemas.microsoft.com/office/drawing/2014/main" id="{0C6E2CF9-A3AD-BD2B-EBA6-A3A5949B9C65}"/>
                  </a:ext>
                </a:extLst>
              </p:cNvPr>
              <p:cNvPicPr/>
              <p:nvPr/>
            </p:nvPicPr>
            <p:blipFill>
              <a:blip r:embed="rId169"/>
              <a:stretch>
                <a:fillRect/>
              </a:stretch>
            </p:blipFill>
            <p:spPr>
              <a:xfrm>
                <a:off x="3402298" y="3922812"/>
                <a:ext cx="93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11A9E31B-A7FF-523B-6402-5BF9390AF0D2}"/>
                  </a:ext>
                </a:extLst>
              </p14:cNvPr>
              <p14:cNvContentPartPr/>
              <p14:nvPr/>
            </p14:nvContentPartPr>
            <p14:xfrm>
              <a:off x="3668338" y="3925332"/>
              <a:ext cx="73080" cy="111960"/>
            </p14:xfrm>
          </p:contentPart>
        </mc:Choice>
        <mc:Fallback xmlns="">
          <p:pic>
            <p:nvPicPr>
              <p:cNvPr id="109" name="Ink 108">
                <a:extLst>
                  <a:ext uri="{FF2B5EF4-FFF2-40B4-BE49-F238E27FC236}">
                    <a16:creationId xmlns:a16="http://schemas.microsoft.com/office/drawing/2014/main" id="{1927190A-73B6-C7EB-B16F-76EA8A437C31}"/>
                  </a:ext>
                </a:extLst>
              </p:cNvPr>
              <p:cNvPicPr/>
              <p:nvPr/>
            </p:nvPicPr>
            <p:blipFill>
              <a:blip r:embed="rId171"/>
              <a:stretch>
                <a:fillRect/>
              </a:stretch>
            </p:blipFill>
            <p:spPr>
              <a:xfrm>
                <a:off x="3660778" y="3917772"/>
                <a:ext cx="87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876FB39A-DA6A-96AE-DE69-43C4C7BF8CEF}"/>
                  </a:ext>
                </a:extLst>
              </p14:cNvPr>
              <p14:cNvContentPartPr/>
              <p14:nvPr/>
            </p14:nvContentPartPr>
            <p14:xfrm>
              <a:off x="3953098" y="3907692"/>
              <a:ext cx="95760" cy="124560"/>
            </p14:xfrm>
          </p:contentPart>
        </mc:Choice>
        <mc:Fallback xmlns="">
          <p:pic>
            <p:nvPicPr>
              <p:cNvPr id="110" name="Ink 109">
                <a:extLst>
                  <a:ext uri="{FF2B5EF4-FFF2-40B4-BE49-F238E27FC236}">
                    <a16:creationId xmlns:a16="http://schemas.microsoft.com/office/drawing/2014/main" id="{D83A56BA-B153-36FB-0DE9-4F6A49353999}"/>
                  </a:ext>
                </a:extLst>
              </p:cNvPr>
              <p:cNvPicPr/>
              <p:nvPr/>
            </p:nvPicPr>
            <p:blipFill>
              <a:blip r:embed="rId173"/>
              <a:stretch>
                <a:fillRect/>
              </a:stretch>
            </p:blipFill>
            <p:spPr>
              <a:xfrm>
                <a:off x="3945538" y="3900492"/>
                <a:ext cx="110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Ink 110">
                <a:extLst>
                  <a:ext uri="{FF2B5EF4-FFF2-40B4-BE49-F238E27FC236}">
                    <a16:creationId xmlns:a16="http://schemas.microsoft.com/office/drawing/2014/main" id="{B065AD1E-E0BD-A5AE-87BF-67A192BE39A0}"/>
                  </a:ext>
                </a:extLst>
              </p14:cNvPr>
              <p14:cNvContentPartPr/>
              <p14:nvPr/>
            </p14:nvContentPartPr>
            <p14:xfrm>
              <a:off x="4275298" y="3941172"/>
              <a:ext cx="131400" cy="104040"/>
            </p14:xfrm>
          </p:contentPart>
        </mc:Choice>
        <mc:Fallback xmlns="">
          <p:pic>
            <p:nvPicPr>
              <p:cNvPr id="111" name="Ink 110">
                <a:extLst>
                  <a:ext uri="{FF2B5EF4-FFF2-40B4-BE49-F238E27FC236}">
                    <a16:creationId xmlns:a16="http://schemas.microsoft.com/office/drawing/2014/main" id="{FDE318E7-995E-C8FD-2F38-8B512175D096}"/>
                  </a:ext>
                </a:extLst>
              </p:cNvPr>
              <p:cNvPicPr/>
              <p:nvPr/>
            </p:nvPicPr>
            <p:blipFill>
              <a:blip r:embed="rId175"/>
              <a:stretch>
                <a:fillRect/>
              </a:stretch>
            </p:blipFill>
            <p:spPr>
              <a:xfrm>
                <a:off x="4267738" y="3933612"/>
                <a:ext cx="146520" cy="119160"/>
              </a:xfrm>
              <a:prstGeom prst="rect">
                <a:avLst/>
              </a:prstGeom>
            </p:spPr>
          </p:pic>
        </mc:Fallback>
      </mc:AlternateContent>
      <p:grpSp>
        <p:nvGrpSpPr>
          <p:cNvPr id="113" name="Group 112">
            <a:extLst>
              <a:ext uri="{FF2B5EF4-FFF2-40B4-BE49-F238E27FC236}">
                <a16:creationId xmlns:a16="http://schemas.microsoft.com/office/drawing/2014/main" id="{C4F843B7-4198-CF1D-512B-742F8E2292F7}"/>
              </a:ext>
            </a:extLst>
          </p:cNvPr>
          <p:cNvGrpSpPr/>
          <p:nvPr/>
        </p:nvGrpSpPr>
        <p:grpSpPr>
          <a:xfrm>
            <a:off x="1698058" y="4004892"/>
            <a:ext cx="219960" cy="365400"/>
            <a:chOff x="1698058" y="4004892"/>
            <a:chExt cx="219960" cy="365400"/>
          </a:xfrm>
        </p:grpSpPr>
        <mc:AlternateContent xmlns:mc="http://schemas.openxmlformats.org/markup-compatibility/2006" xmlns:p14="http://schemas.microsoft.com/office/powerpoint/2010/main">
          <mc:Choice Requires="p14">
            <p:contentPart p14:bwMode="auto" r:id="rId176">
              <p14:nvContentPartPr>
                <p14:cNvPr id="100" name="Ink 99">
                  <a:extLst>
                    <a:ext uri="{FF2B5EF4-FFF2-40B4-BE49-F238E27FC236}">
                      <a16:creationId xmlns:a16="http://schemas.microsoft.com/office/drawing/2014/main" id="{9A33129C-73DF-33E1-C80F-6B9FAF7E811E}"/>
                    </a:ext>
                  </a:extLst>
                </p14:cNvPr>
                <p14:cNvContentPartPr/>
                <p14:nvPr/>
              </p14:nvContentPartPr>
              <p14:xfrm>
                <a:off x="1698058" y="4049532"/>
                <a:ext cx="81720" cy="320760"/>
              </p14:xfrm>
            </p:contentPart>
          </mc:Choice>
          <mc:Fallback xmlns="">
            <p:pic>
              <p:nvPicPr>
                <p:cNvPr id="100" name="Ink 99">
                  <a:extLst>
                    <a:ext uri="{FF2B5EF4-FFF2-40B4-BE49-F238E27FC236}">
                      <a16:creationId xmlns:a16="http://schemas.microsoft.com/office/drawing/2014/main" id="{22CD43C3-AC03-8BB7-FC6B-168F50D474AF}"/>
                    </a:ext>
                  </a:extLst>
                </p:cNvPr>
                <p:cNvPicPr/>
                <p:nvPr/>
              </p:nvPicPr>
              <p:blipFill>
                <a:blip r:embed="rId177"/>
                <a:stretch>
                  <a:fillRect/>
                </a:stretch>
              </p:blipFill>
              <p:spPr>
                <a:xfrm>
                  <a:off x="1690498" y="4041972"/>
                  <a:ext cx="968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Ink 100">
                  <a:extLst>
                    <a:ext uri="{FF2B5EF4-FFF2-40B4-BE49-F238E27FC236}">
                      <a16:creationId xmlns:a16="http://schemas.microsoft.com/office/drawing/2014/main" id="{E2A6AF19-6473-ABC9-E4E9-9E43AA785185}"/>
                    </a:ext>
                  </a:extLst>
                </p14:cNvPr>
                <p14:cNvContentPartPr/>
                <p14:nvPr/>
              </p14:nvContentPartPr>
              <p14:xfrm>
                <a:off x="1765378" y="4004892"/>
                <a:ext cx="143640" cy="111960"/>
              </p14:xfrm>
            </p:contentPart>
          </mc:Choice>
          <mc:Fallback xmlns="">
            <p:pic>
              <p:nvPicPr>
                <p:cNvPr id="101" name="Ink 100">
                  <a:extLst>
                    <a:ext uri="{FF2B5EF4-FFF2-40B4-BE49-F238E27FC236}">
                      <a16:creationId xmlns:a16="http://schemas.microsoft.com/office/drawing/2014/main" id="{AE0CB6F4-4AB6-DAD6-3147-13E022B1F413}"/>
                    </a:ext>
                  </a:extLst>
                </p:cNvPr>
                <p:cNvPicPr/>
                <p:nvPr/>
              </p:nvPicPr>
              <p:blipFill>
                <a:blip r:embed="rId179"/>
                <a:stretch>
                  <a:fillRect/>
                </a:stretch>
              </p:blipFill>
              <p:spPr>
                <a:xfrm>
                  <a:off x="1757818" y="3997332"/>
                  <a:ext cx="158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Ink 111">
                  <a:extLst>
                    <a:ext uri="{FF2B5EF4-FFF2-40B4-BE49-F238E27FC236}">
                      <a16:creationId xmlns:a16="http://schemas.microsoft.com/office/drawing/2014/main" id="{041A9A57-1C17-474E-61E3-17BF3775C4FD}"/>
                    </a:ext>
                  </a:extLst>
                </p14:cNvPr>
                <p14:cNvContentPartPr/>
                <p14:nvPr/>
              </p14:nvContentPartPr>
              <p14:xfrm>
                <a:off x="1806058" y="4216932"/>
                <a:ext cx="111960" cy="115200"/>
              </p14:xfrm>
            </p:contentPart>
          </mc:Choice>
          <mc:Fallback xmlns="">
            <p:pic>
              <p:nvPicPr>
                <p:cNvPr id="112" name="Ink 111">
                  <a:extLst>
                    <a:ext uri="{FF2B5EF4-FFF2-40B4-BE49-F238E27FC236}">
                      <a16:creationId xmlns:a16="http://schemas.microsoft.com/office/drawing/2014/main" id="{BE263297-D0C2-2EC6-7F45-245CC5420138}"/>
                    </a:ext>
                  </a:extLst>
                </p:cNvPr>
                <p:cNvPicPr/>
                <p:nvPr/>
              </p:nvPicPr>
              <p:blipFill>
                <a:blip r:embed="rId181"/>
                <a:stretch>
                  <a:fillRect/>
                </a:stretch>
              </p:blipFill>
              <p:spPr>
                <a:xfrm>
                  <a:off x="1798498" y="4209372"/>
                  <a:ext cx="127080" cy="12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14" name="Ink 113">
                <a:extLst>
                  <a:ext uri="{FF2B5EF4-FFF2-40B4-BE49-F238E27FC236}">
                    <a16:creationId xmlns:a16="http://schemas.microsoft.com/office/drawing/2014/main" id="{9789F7D9-E354-AE69-5181-32102D0F5876}"/>
                  </a:ext>
                </a:extLst>
              </p14:cNvPr>
              <p14:cNvContentPartPr/>
              <p14:nvPr/>
            </p14:nvContentPartPr>
            <p14:xfrm>
              <a:off x="2147698" y="4231332"/>
              <a:ext cx="88920" cy="135720"/>
            </p14:xfrm>
          </p:contentPart>
        </mc:Choice>
        <mc:Fallback xmlns="">
          <p:pic>
            <p:nvPicPr>
              <p:cNvPr id="114" name="Ink 113">
                <a:extLst>
                  <a:ext uri="{FF2B5EF4-FFF2-40B4-BE49-F238E27FC236}">
                    <a16:creationId xmlns:a16="http://schemas.microsoft.com/office/drawing/2014/main" id="{92BDAD88-FA93-DF99-1FCA-B98420EB6F6A}"/>
                  </a:ext>
                </a:extLst>
              </p:cNvPr>
              <p:cNvPicPr/>
              <p:nvPr/>
            </p:nvPicPr>
            <p:blipFill>
              <a:blip r:embed="rId183"/>
              <a:stretch>
                <a:fillRect/>
              </a:stretch>
            </p:blipFill>
            <p:spPr>
              <a:xfrm>
                <a:off x="2140138" y="4223772"/>
                <a:ext cx="104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5" name="Ink 114">
                <a:extLst>
                  <a:ext uri="{FF2B5EF4-FFF2-40B4-BE49-F238E27FC236}">
                    <a16:creationId xmlns:a16="http://schemas.microsoft.com/office/drawing/2014/main" id="{D23C72A8-A944-3673-5E5C-3A9073C38986}"/>
                  </a:ext>
                </a:extLst>
              </p14:cNvPr>
              <p14:cNvContentPartPr/>
              <p14:nvPr/>
            </p14:nvContentPartPr>
            <p14:xfrm>
              <a:off x="2506978" y="4224852"/>
              <a:ext cx="145440" cy="123120"/>
            </p14:xfrm>
          </p:contentPart>
        </mc:Choice>
        <mc:Fallback xmlns="">
          <p:pic>
            <p:nvPicPr>
              <p:cNvPr id="115" name="Ink 114">
                <a:extLst>
                  <a:ext uri="{FF2B5EF4-FFF2-40B4-BE49-F238E27FC236}">
                    <a16:creationId xmlns:a16="http://schemas.microsoft.com/office/drawing/2014/main" id="{FDAD9EBB-9FD9-8A5F-EB76-DBF1D150D19D}"/>
                  </a:ext>
                </a:extLst>
              </p:cNvPr>
              <p:cNvPicPr/>
              <p:nvPr/>
            </p:nvPicPr>
            <p:blipFill>
              <a:blip r:embed="rId185"/>
              <a:stretch>
                <a:fillRect/>
              </a:stretch>
            </p:blipFill>
            <p:spPr>
              <a:xfrm>
                <a:off x="2499418" y="4217292"/>
                <a:ext cx="160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6" name="Ink 115">
                <a:extLst>
                  <a:ext uri="{FF2B5EF4-FFF2-40B4-BE49-F238E27FC236}">
                    <a16:creationId xmlns:a16="http://schemas.microsoft.com/office/drawing/2014/main" id="{427CFB1B-4D81-64CB-619E-272EB70C9E6A}"/>
                  </a:ext>
                </a:extLst>
              </p14:cNvPr>
              <p14:cNvContentPartPr/>
              <p14:nvPr/>
            </p14:nvContentPartPr>
            <p14:xfrm>
              <a:off x="2815138" y="4183452"/>
              <a:ext cx="122400" cy="140400"/>
            </p14:xfrm>
          </p:contentPart>
        </mc:Choice>
        <mc:Fallback xmlns="">
          <p:pic>
            <p:nvPicPr>
              <p:cNvPr id="116" name="Ink 115">
                <a:extLst>
                  <a:ext uri="{FF2B5EF4-FFF2-40B4-BE49-F238E27FC236}">
                    <a16:creationId xmlns:a16="http://schemas.microsoft.com/office/drawing/2014/main" id="{BCC4DF33-CE74-3FEF-598D-6DC2C02B649E}"/>
                  </a:ext>
                </a:extLst>
              </p:cNvPr>
              <p:cNvPicPr/>
              <p:nvPr/>
            </p:nvPicPr>
            <p:blipFill>
              <a:blip r:embed="rId187"/>
              <a:stretch>
                <a:fillRect/>
              </a:stretch>
            </p:blipFill>
            <p:spPr>
              <a:xfrm>
                <a:off x="2807578" y="4175892"/>
                <a:ext cx="137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7" name="Ink 116">
                <a:extLst>
                  <a:ext uri="{FF2B5EF4-FFF2-40B4-BE49-F238E27FC236}">
                    <a16:creationId xmlns:a16="http://schemas.microsoft.com/office/drawing/2014/main" id="{7ED64D4E-6E3D-D32B-14F7-620083823350}"/>
                  </a:ext>
                </a:extLst>
              </p14:cNvPr>
              <p14:cNvContentPartPr/>
              <p14:nvPr/>
            </p14:nvContentPartPr>
            <p14:xfrm>
              <a:off x="3108898" y="4162932"/>
              <a:ext cx="11160" cy="143640"/>
            </p14:xfrm>
          </p:contentPart>
        </mc:Choice>
        <mc:Fallback xmlns="">
          <p:pic>
            <p:nvPicPr>
              <p:cNvPr id="117" name="Ink 116">
                <a:extLst>
                  <a:ext uri="{FF2B5EF4-FFF2-40B4-BE49-F238E27FC236}">
                    <a16:creationId xmlns:a16="http://schemas.microsoft.com/office/drawing/2014/main" id="{E8CE86E5-75AE-C729-6369-C87F8424EC27}"/>
                  </a:ext>
                </a:extLst>
              </p:cNvPr>
              <p:cNvPicPr/>
              <p:nvPr/>
            </p:nvPicPr>
            <p:blipFill>
              <a:blip r:embed="rId189"/>
              <a:stretch>
                <a:fillRect/>
              </a:stretch>
            </p:blipFill>
            <p:spPr>
              <a:xfrm>
                <a:off x="3101338" y="4155372"/>
                <a:ext cx="25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Ink 117">
                <a:extLst>
                  <a:ext uri="{FF2B5EF4-FFF2-40B4-BE49-F238E27FC236}">
                    <a16:creationId xmlns:a16="http://schemas.microsoft.com/office/drawing/2014/main" id="{2C07EA7C-380F-A5B5-1F90-BBAFB7DD4124}"/>
                  </a:ext>
                </a:extLst>
              </p14:cNvPr>
              <p14:cNvContentPartPr/>
              <p14:nvPr/>
            </p14:nvContentPartPr>
            <p14:xfrm>
              <a:off x="3406258" y="4156452"/>
              <a:ext cx="94320" cy="115200"/>
            </p14:xfrm>
          </p:contentPart>
        </mc:Choice>
        <mc:Fallback xmlns="">
          <p:pic>
            <p:nvPicPr>
              <p:cNvPr id="118" name="Ink 117">
                <a:extLst>
                  <a:ext uri="{FF2B5EF4-FFF2-40B4-BE49-F238E27FC236}">
                    <a16:creationId xmlns:a16="http://schemas.microsoft.com/office/drawing/2014/main" id="{5D641FAF-5408-E91A-3A80-95563C83BB5B}"/>
                  </a:ext>
                </a:extLst>
              </p:cNvPr>
              <p:cNvPicPr/>
              <p:nvPr/>
            </p:nvPicPr>
            <p:blipFill>
              <a:blip r:embed="rId191"/>
              <a:stretch>
                <a:fillRect/>
              </a:stretch>
            </p:blipFill>
            <p:spPr>
              <a:xfrm>
                <a:off x="3398698" y="4148892"/>
                <a:ext cx="1094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Ink 118">
                <a:extLst>
                  <a:ext uri="{FF2B5EF4-FFF2-40B4-BE49-F238E27FC236}">
                    <a16:creationId xmlns:a16="http://schemas.microsoft.com/office/drawing/2014/main" id="{73953074-47AF-16DC-A143-D80FAE8926A9}"/>
                  </a:ext>
                </a:extLst>
              </p14:cNvPr>
              <p14:cNvContentPartPr/>
              <p14:nvPr/>
            </p14:nvContentPartPr>
            <p14:xfrm>
              <a:off x="3673378" y="4142052"/>
              <a:ext cx="117360" cy="116640"/>
            </p14:xfrm>
          </p:contentPart>
        </mc:Choice>
        <mc:Fallback xmlns="">
          <p:pic>
            <p:nvPicPr>
              <p:cNvPr id="119" name="Ink 118">
                <a:extLst>
                  <a:ext uri="{FF2B5EF4-FFF2-40B4-BE49-F238E27FC236}">
                    <a16:creationId xmlns:a16="http://schemas.microsoft.com/office/drawing/2014/main" id="{28143CD4-815D-431B-BE4B-DA8562ECF5EC}"/>
                  </a:ext>
                </a:extLst>
              </p:cNvPr>
              <p:cNvPicPr/>
              <p:nvPr/>
            </p:nvPicPr>
            <p:blipFill>
              <a:blip r:embed="rId193"/>
              <a:stretch>
                <a:fillRect/>
              </a:stretch>
            </p:blipFill>
            <p:spPr>
              <a:xfrm>
                <a:off x="3666178" y="4134492"/>
                <a:ext cx="132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Ink 119">
                <a:extLst>
                  <a:ext uri="{FF2B5EF4-FFF2-40B4-BE49-F238E27FC236}">
                    <a16:creationId xmlns:a16="http://schemas.microsoft.com/office/drawing/2014/main" id="{100538F0-235C-A1B9-CE2B-D270E035AB7C}"/>
                  </a:ext>
                </a:extLst>
              </p14:cNvPr>
              <p14:cNvContentPartPr/>
              <p14:nvPr/>
            </p14:nvContentPartPr>
            <p14:xfrm>
              <a:off x="4011778" y="4110372"/>
              <a:ext cx="92520" cy="123120"/>
            </p14:xfrm>
          </p:contentPart>
        </mc:Choice>
        <mc:Fallback xmlns="">
          <p:pic>
            <p:nvPicPr>
              <p:cNvPr id="120" name="Ink 119">
                <a:extLst>
                  <a:ext uri="{FF2B5EF4-FFF2-40B4-BE49-F238E27FC236}">
                    <a16:creationId xmlns:a16="http://schemas.microsoft.com/office/drawing/2014/main" id="{23777347-02D0-DFA9-C6A4-558F5636B083}"/>
                  </a:ext>
                </a:extLst>
              </p:cNvPr>
              <p:cNvPicPr/>
              <p:nvPr/>
            </p:nvPicPr>
            <p:blipFill>
              <a:blip r:embed="rId195"/>
              <a:stretch>
                <a:fillRect/>
              </a:stretch>
            </p:blipFill>
            <p:spPr>
              <a:xfrm>
                <a:off x="4004218" y="4102812"/>
                <a:ext cx="107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Ink 120">
                <a:extLst>
                  <a:ext uri="{FF2B5EF4-FFF2-40B4-BE49-F238E27FC236}">
                    <a16:creationId xmlns:a16="http://schemas.microsoft.com/office/drawing/2014/main" id="{1B183DDE-6301-3451-B831-2BEB564E2314}"/>
                  </a:ext>
                </a:extLst>
              </p14:cNvPr>
              <p14:cNvContentPartPr/>
              <p14:nvPr/>
            </p14:nvContentPartPr>
            <p14:xfrm>
              <a:off x="4344418" y="4127652"/>
              <a:ext cx="129600" cy="115200"/>
            </p14:xfrm>
          </p:contentPart>
        </mc:Choice>
        <mc:Fallback xmlns="">
          <p:pic>
            <p:nvPicPr>
              <p:cNvPr id="121" name="Ink 120">
                <a:extLst>
                  <a:ext uri="{FF2B5EF4-FFF2-40B4-BE49-F238E27FC236}">
                    <a16:creationId xmlns:a16="http://schemas.microsoft.com/office/drawing/2014/main" id="{C8B2ADD7-85EA-BCF0-8808-4AA114BF3B05}"/>
                  </a:ext>
                </a:extLst>
              </p:cNvPr>
              <p:cNvPicPr/>
              <p:nvPr/>
            </p:nvPicPr>
            <p:blipFill>
              <a:blip r:embed="rId197"/>
              <a:stretch>
                <a:fillRect/>
              </a:stretch>
            </p:blipFill>
            <p:spPr>
              <a:xfrm>
                <a:off x="4336858" y="4120092"/>
                <a:ext cx="144720" cy="129960"/>
              </a:xfrm>
              <a:prstGeom prst="rect">
                <a:avLst/>
              </a:prstGeom>
            </p:spPr>
          </p:pic>
        </mc:Fallback>
      </mc:AlternateContent>
      <p:grpSp>
        <p:nvGrpSpPr>
          <p:cNvPr id="139" name="Group 138">
            <a:extLst>
              <a:ext uri="{FF2B5EF4-FFF2-40B4-BE49-F238E27FC236}">
                <a16:creationId xmlns:a16="http://schemas.microsoft.com/office/drawing/2014/main" id="{2A086DFF-0FCC-E983-A305-278D9ADF3119}"/>
              </a:ext>
            </a:extLst>
          </p:cNvPr>
          <p:cNvGrpSpPr/>
          <p:nvPr/>
        </p:nvGrpSpPr>
        <p:grpSpPr>
          <a:xfrm>
            <a:off x="2988658" y="2427732"/>
            <a:ext cx="143640" cy="1901160"/>
            <a:chOff x="2988658" y="2427732"/>
            <a:chExt cx="143640" cy="1901160"/>
          </a:xfrm>
        </p:grpSpPr>
        <mc:AlternateContent xmlns:mc="http://schemas.openxmlformats.org/markup-compatibility/2006" xmlns:p14="http://schemas.microsoft.com/office/powerpoint/2010/main">
          <mc:Choice Requires="p14">
            <p:contentPart p14:bwMode="auto" r:id="rId198">
              <p14:nvContentPartPr>
                <p14:cNvPr id="122" name="Ink 121">
                  <a:extLst>
                    <a:ext uri="{FF2B5EF4-FFF2-40B4-BE49-F238E27FC236}">
                      <a16:creationId xmlns:a16="http://schemas.microsoft.com/office/drawing/2014/main" id="{52494B46-B001-9AFD-6A08-F22661CE6333}"/>
                    </a:ext>
                  </a:extLst>
                </p14:cNvPr>
                <p14:cNvContentPartPr/>
                <p14:nvPr/>
              </p14:nvContentPartPr>
              <p14:xfrm>
                <a:off x="3013138" y="2427732"/>
                <a:ext cx="14400" cy="159840"/>
              </p14:xfrm>
            </p:contentPart>
          </mc:Choice>
          <mc:Fallback xmlns="">
            <p:pic>
              <p:nvPicPr>
                <p:cNvPr id="122" name="Ink 121">
                  <a:extLst>
                    <a:ext uri="{FF2B5EF4-FFF2-40B4-BE49-F238E27FC236}">
                      <a16:creationId xmlns:a16="http://schemas.microsoft.com/office/drawing/2014/main" id="{5E712E31-5738-8A46-6FE8-6A13F774DB4C}"/>
                    </a:ext>
                  </a:extLst>
                </p:cNvPr>
                <p:cNvPicPr/>
                <p:nvPr/>
              </p:nvPicPr>
              <p:blipFill>
                <a:blip r:embed="rId199"/>
                <a:stretch>
                  <a:fillRect/>
                </a:stretch>
              </p:blipFill>
              <p:spPr>
                <a:xfrm>
                  <a:off x="3005578" y="2420172"/>
                  <a:ext cx="295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Ink 122">
                  <a:extLst>
                    <a:ext uri="{FF2B5EF4-FFF2-40B4-BE49-F238E27FC236}">
                      <a16:creationId xmlns:a16="http://schemas.microsoft.com/office/drawing/2014/main" id="{9E5789F4-62D5-040A-4F64-A81474750FBE}"/>
                    </a:ext>
                  </a:extLst>
                </p14:cNvPr>
                <p14:cNvContentPartPr/>
                <p14:nvPr/>
              </p14:nvContentPartPr>
              <p14:xfrm>
                <a:off x="2988658" y="2655612"/>
                <a:ext cx="56880" cy="148680"/>
              </p14:xfrm>
            </p:contentPart>
          </mc:Choice>
          <mc:Fallback xmlns="">
            <p:pic>
              <p:nvPicPr>
                <p:cNvPr id="123" name="Ink 122">
                  <a:extLst>
                    <a:ext uri="{FF2B5EF4-FFF2-40B4-BE49-F238E27FC236}">
                      <a16:creationId xmlns:a16="http://schemas.microsoft.com/office/drawing/2014/main" id="{28E9AD52-9352-95FB-58DC-8F8E40ACDAFA}"/>
                    </a:ext>
                  </a:extLst>
                </p:cNvPr>
                <p:cNvPicPr/>
                <p:nvPr/>
              </p:nvPicPr>
              <p:blipFill>
                <a:blip r:embed="rId201"/>
                <a:stretch>
                  <a:fillRect/>
                </a:stretch>
              </p:blipFill>
              <p:spPr>
                <a:xfrm>
                  <a:off x="2981098" y="2648052"/>
                  <a:ext cx="72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Ink 123">
                  <a:extLst>
                    <a:ext uri="{FF2B5EF4-FFF2-40B4-BE49-F238E27FC236}">
                      <a16:creationId xmlns:a16="http://schemas.microsoft.com/office/drawing/2014/main" id="{765E9B87-066D-DCC2-B6BF-F479D3D81A38}"/>
                    </a:ext>
                  </a:extLst>
                </p14:cNvPr>
                <p14:cNvContentPartPr/>
                <p14:nvPr/>
              </p14:nvContentPartPr>
              <p14:xfrm>
                <a:off x="3011698" y="2652372"/>
                <a:ext cx="16200" cy="135720"/>
              </p14:xfrm>
            </p:contentPart>
          </mc:Choice>
          <mc:Fallback xmlns="">
            <p:pic>
              <p:nvPicPr>
                <p:cNvPr id="124" name="Ink 123">
                  <a:extLst>
                    <a:ext uri="{FF2B5EF4-FFF2-40B4-BE49-F238E27FC236}">
                      <a16:creationId xmlns:a16="http://schemas.microsoft.com/office/drawing/2014/main" id="{A072796E-39D1-C8CC-CC54-22D300DBAF48}"/>
                    </a:ext>
                  </a:extLst>
                </p:cNvPr>
                <p:cNvPicPr/>
                <p:nvPr/>
              </p:nvPicPr>
              <p:blipFill>
                <a:blip r:embed="rId203"/>
                <a:stretch>
                  <a:fillRect/>
                </a:stretch>
              </p:blipFill>
              <p:spPr>
                <a:xfrm>
                  <a:off x="3004138" y="2644812"/>
                  <a:ext cx="31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Ink 125">
                  <a:extLst>
                    <a:ext uri="{FF2B5EF4-FFF2-40B4-BE49-F238E27FC236}">
                      <a16:creationId xmlns:a16="http://schemas.microsoft.com/office/drawing/2014/main" id="{DC62AA56-71F1-162B-77A7-1B45CA3FC33E}"/>
                    </a:ext>
                  </a:extLst>
                </p14:cNvPr>
                <p14:cNvContentPartPr/>
                <p14:nvPr/>
              </p14:nvContentPartPr>
              <p14:xfrm>
                <a:off x="3034378" y="2853252"/>
                <a:ext cx="27000" cy="159480"/>
              </p14:xfrm>
            </p:contentPart>
          </mc:Choice>
          <mc:Fallback xmlns="">
            <p:pic>
              <p:nvPicPr>
                <p:cNvPr id="126" name="Ink 125">
                  <a:extLst>
                    <a:ext uri="{FF2B5EF4-FFF2-40B4-BE49-F238E27FC236}">
                      <a16:creationId xmlns:a16="http://schemas.microsoft.com/office/drawing/2014/main" id="{7FDA1123-AD68-1CFF-580B-02D20785ECB0}"/>
                    </a:ext>
                  </a:extLst>
                </p:cNvPr>
                <p:cNvPicPr/>
                <p:nvPr/>
              </p:nvPicPr>
              <p:blipFill>
                <a:blip r:embed="rId205"/>
                <a:stretch>
                  <a:fillRect/>
                </a:stretch>
              </p:blipFill>
              <p:spPr>
                <a:xfrm>
                  <a:off x="3026818" y="2845692"/>
                  <a:ext cx="42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8" name="Ink 127">
                  <a:extLst>
                    <a:ext uri="{FF2B5EF4-FFF2-40B4-BE49-F238E27FC236}">
                      <a16:creationId xmlns:a16="http://schemas.microsoft.com/office/drawing/2014/main" id="{5B214068-9E57-49B2-CFA7-E6FA9D10F292}"/>
                    </a:ext>
                  </a:extLst>
                </p14:cNvPr>
                <p14:cNvContentPartPr/>
                <p14:nvPr/>
              </p14:nvContentPartPr>
              <p14:xfrm>
                <a:off x="3064618" y="3066732"/>
                <a:ext cx="32040" cy="151560"/>
              </p14:xfrm>
            </p:contentPart>
          </mc:Choice>
          <mc:Fallback xmlns="">
            <p:pic>
              <p:nvPicPr>
                <p:cNvPr id="128" name="Ink 127">
                  <a:extLst>
                    <a:ext uri="{FF2B5EF4-FFF2-40B4-BE49-F238E27FC236}">
                      <a16:creationId xmlns:a16="http://schemas.microsoft.com/office/drawing/2014/main" id="{8933DCBD-3D8B-C016-6E63-7F88C820E3E9}"/>
                    </a:ext>
                  </a:extLst>
                </p:cNvPr>
                <p:cNvPicPr/>
                <p:nvPr/>
              </p:nvPicPr>
              <p:blipFill>
                <a:blip r:embed="rId207"/>
                <a:stretch>
                  <a:fillRect/>
                </a:stretch>
              </p:blipFill>
              <p:spPr>
                <a:xfrm>
                  <a:off x="3057058" y="3059172"/>
                  <a:ext cx="471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41B32A9B-483F-B2FB-07FF-F6DFBC594C39}"/>
                    </a:ext>
                  </a:extLst>
                </p14:cNvPr>
                <p14:cNvContentPartPr/>
                <p14:nvPr/>
              </p14:nvContentPartPr>
              <p14:xfrm>
                <a:off x="3066418" y="3310452"/>
                <a:ext cx="19800" cy="124560"/>
              </p14:xfrm>
            </p:contentPart>
          </mc:Choice>
          <mc:Fallback xmlns="">
            <p:pic>
              <p:nvPicPr>
                <p:cNvPr id="130" name="Ink 129">
                  <a:extLst>
                    <a:ext uri="{FF2B5EF4-FFF2-40B4-BE49-F238E27FC236}">
                      <a16:creationId xmlns:a16="http://schemas.microsoft.com/office/drawing/2014/main" id="{66D38913-F14A-AE73-A109-66C805EE74C8}"/>
                    </a:ext>
                  </a:extLst>
                </p:cNvPr>
                <p:cNvPicPr/>
                <p:nvPr/>
              </p:nvPicPr>
              <p:blipFill>
                <a:blip r:embed="rId209"/>
                <a:stretch>
                  <a:fillRect/>
                </a:stretch>
              </p:blipFill>
              <p:spPr>
                <a:xfrm>
                  <a:off x="3058858" y="3302892"/>
                  <a:ext cx="34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a16="http://schemas.microsoft.com/office/drawing/2014/main" id="{D0DE31B0-0E7B-946C-049B-E7E390125FC2}"/>
                    </a:ext>
                  </a:extLst>
                </p14:cNvPr>
                <p14:cNvContentPartPr/>
                <p14:nvPr/>
              </p14:nvContentPartPr>
              <p14:xfrm>
                <a:off x="3066418" y="3498372"/>
                <a:ext cx="27000" cy="173880"/>
              </p14:xfrm>
            </p:contentPart>
          </mc:Choice>
          <mc:Fallback xmlns="">
            <p:pic>
              <p:nvPicPr>
                <p:cNvPr id="132" name="Ink 131">
                  <a:extLst>
                    <a:ext uri="{FF2B5EF4-FFF2-40B4-BE49-F238E27FC236}">
                      <a16:creationId xmlns:a16="http://schemas.microsoft.com/office/drawing/2014/main" id="{A4184AEF-6CC0-B96C-3414-A017450126FE}"/>
                    </a:ext>
                  </a:extLst>
                </p:cNvPr>
                <p:cNvPicPr/>
                <p:nvPr/>
              </p:nvPicPr>
              <p:blipFill>
                <a:blip r:embed="rId211"/>
                <a:stretch>
                  <a:fillRect/>
                </a:stretch>
              </p:blipFill>
              <p:spPr>
                <a:xfrm>
                  <a:off x="3058858" y="3490812"/>
                  <a:ext cx="42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Ink 133">
                  <a:extLst>
                    <a:ext uri="{FF2B5EF4-FFF2-40B4-BE49-F238E27FC236}">
                      <a16:creationId xmlns:a16="http://schemas.microsoft.com/office/drawing/2014/main" id="{EAAF0A39-700B-892A-FD54-072A75DA5A53}"/>
                    </a:ext>
                  </a:extLst>
                </p14:cNvPr>
                <p14:cNvContentPartPr/>
                <p14:nvPr/>
              </p14:nvContentPartPr>
              <p14:xfrm>
                <a:off x="3099898" y="3727692"/>
                <a:ext cx="11160" cy="172440"/>
              </p14:xfrm>
            </p:contentPart>
          </mc:Choice>
          <mc:Fallback xmlns="">
            <p:pic>
              <p:nvPicPr>
                <p:cNvPr id="134" name="Ink 133">
                  <a:extLst>
                    <a:ext uri="{FF2B5EF4-FFF2-40B4-BE49-F238E27FC236}">
                      <a16:creationId xmlns:a16="http://schemas.microsoft.com/office/drawing/2014/main" id="{28987A7F-96F5-BCBA-5622-8FED91AA2585}"/>
                    </a:ext>
                  </a:extLst>
                </p:cNvPr>
                <p:cNvPicPr/>
                <p:nvPr/>
              </p:nvPicPr>
              <p:blipFill>
                <a:blip r:embed="rId213"/>
                <a:stretch>
                  <a:fillRect/>
                </a:stretch>
              </p:blipFill>
              <p:spPr>
                <a:xfrm>
                  <a:off x="3092338" y="3720492"/>
                  <a:ext cx="259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Ink 135">
                  <a:extLst>
                    <a:ext uri="{FF2B5EF4-FFF2-40B4-BE49-F238E27FC236}">
                      <a16:creationId xmlns:a16="http://schemas.microsoft.com/office/drawing/2014/main" id="{06D96314-EF4B-3B76-2CA5-BC06C4D25F39}"/>
                    </a:ext>
                  </a:extLst>
                </p14:cNvPr>
                <p14:cNvContentPartPr/>
                <p14:nvPr/>
              </p14:nvContentPartPr>
              <p14:xfrm>
                <a:off x="3091258" y="3969972"/>
                <a:ext cx="25200" cy="126360"/>
              </p14:xfrm>
            </p:contentPart>
          </mc:Choice>
          <mc:Fallback xmlns="">
            <p:pic>
              <p:nvPicPr>
                <p:cNvPr id="136" name="Ink 135">
                  <a:extLst>
                    <a:ext uri="{FF2B5EF4-FFF2-40B4-BE49-F238E27FC236}">
                      <a16:creationId xmlns:a16="http://schemas.microsoft.com/office/drawing/2014/main" id="{348A0F37-34AD-8530-BFB6-A20B590EB59D}"/>
                    </a:ext>
                  </a:extLst>
                </p:cNvPr>
                <p:cNvPicPr/>
                <p:nvPr/>
              </p:nvPicPr>
              <p:blipFill>
                <a:blip r:embed="rId215"/>
                <a:stretch>
                  <a:fillRect/>
                </a:stretch>
              </p:blipFill>
              <p:spPr>
                <a:xfrm>
                  <a:off x="3083698" y="3962412"/>
                  <a:ext cx="40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8" name="Ink 137">
                  <a:extLst>
                    <a:ext uri="{FF2B5EF4-FFF2-40B4-BE49-F238E27FC236}">
                      <a16:creationId xmlns:a16="http://schemas.microsoft.com/office/drawing/2014/main" id="{8149939C-5001-7493-BE7C-7D9DCCAAC882}"/>
                    </a:ext>
                  </a:extLst>
                </p14:cNvPr>
                <p14:cNvContentPartPr/>
                <p14:nvPr/>
              </p14:nvContentPartPr>
              <p14:xfrm>
                <a:off x="3122938" y="4167612"/>
                <a:ext cx="9360" cy="161280"/>
              </p14:xfrm>
            </p:contentPart>
          </mc:Choice>
          <mc:Fallback xmlns="">
            <p:pic>
              <p:nvPicPr>
                <p:cNvPr id="138" name="Ink 137">
                  <a:extLst>
                    <a:ext uri="{FF2B5EF4-FFF2-40B4-BE49-F238E27FC236}">
                      <a16:creationId xmlns:a16="http://schemas.microsoft.com/office/drawing/2014/main" id="{0B56CBE8-45B0-0108-EFEE-5A0B971B9089}"/>
                    </a:ext>
                  </a:extLst>
                </p:cNvPr>
                <p:cNvPicPr/>
                <p:nvPr/>
              </p:nvPicPr>
              <p:blipFill>
                <a:blip r:embed="rId217"/>
                <a:stretch>
                  <a:fillRect/>
                </a:stretch>
              </p:blipFill>
              <p:spPr>
                <a:xfrm>
                  <a:off x="3115378" y="4160052"/>
                  <a:ext cx="24120" cy="17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140" name="Ink 139">
                <a:extLst>
                  <a:ext uri="{FF2B5EF4-FFF2-40B4-BE49-F238E27FC236}">
                    <a16:creationId xmlns:a16="http://schemas.microsoft.com/office/drawing/2014/main" id="{5FD7C594-246D-E52F-6669-0AD70011E1EF}"/>
                  </a:ext>
                </a:extLst>
              </p14:cNvPr>
              <p14:cNvContentPartPr/>
              <p14:nvPr/>
            </p14:nvContentPartPr>
            <p14:xfrm>
              <a:off x="1820098" y="3297852"/>
              <a:ext cx="16200" cy="148680"/>
            </p14:xfrm>
          </p:contentPart>
        </mc:Choice>
        <mc:Fallback xmlns="">
          <p:pic>
            <p:nvPicPr>
              <p:cNvPr id="140" name="Ink 139">
                <a:extLst>
                  <a:ext uri="{FF2B5EF4-FFF2-40B4-BE49-F238E27FC236}">
                    <a16:creationId xmlns:a16="http://schemas.microsoft.com/office/drawing/2014/main" id="{16DE897D-74C1-0E65-7312-51CBF1F311C1}"/>
                  </a:ext>
                </a:extLst>
              </p:cNvPr>
              <p:cNvPicPr/>
              <p:nvPr/>
            </p:nvPicPr>
            <p:blipFill>
              <a:blip r:embed="rId219"/>
              <a:stretch>
                <a:fillRect/>
              </a:stretch>
            </p:blipFill>
            <p:spPr>
              <a:xfrm>
                <a:off x="1812538" y="3290292"/>
                <a:ext cx="31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Ink 140">
                <a:extLst>
                  <a:ext uri="{FF2B5EF4-FFF2-40B4-BE49-F238E27FC236}">
                    <a16:creationId xmlns:a16="http://schemas.microsoft.com/office/drawing/2014/main" id="{13A29FB9-6931-DC8D-94F9-6409D15C217F}"/>
                  </a:ext>
                </a:extLst>
              </p14:cNvPr>
              <p14:cNvContentPartPr/>
              <p14:nvPr/>
            </p14:nvContentPartPr>
            <p14:xfrm>
              <a:off x="2161738" y="3294612"/>
              <a:ext cx="19800" cy="164520"/>
            </p14:xfrm>
          </p:contentPart>
        </mc:Choice>
        <mc:Fallback xmlns="">
          <p:pic>
            <p:nvPicPr>
              <p:cNvPr id="141" name="Ink 140">
                <a:extLst>
                  <a:ext uri="{FF2B5EF4-FFF2-40B4-BE49-F238E27FC236}">
                    <a16:creationId xmlns:a16="http://schemas.microsoft.com/office/drawing/2014/main" id="{3B65317B-3267-6775-CD4E-29DB460B6566}"/>
                  </a:ext>
                </a:extLst>
              </p:cNvPr>
              <p:cNvPicPr/>
              <p:nvPr/>
            </p:nvPicPr>
            <p:blipFill>
              <a:blip r:embed="rId221"/>
              <a:stretch>
                <a:fillRect/>
              </a:stretch>
            </p:blipFill>
            <p:spPr>
              <a:xfrm>
                <a:off x="2154178" y="3287052"/>
                <a:ext cx="34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Ink 141">
                <a:extLst>
                  <a:ext uri="{FF2B5EF4-FFF2-40B4-BE49-F238E27FC236}">
                    <a16:creationId xmlns:a16="http://schemas.microsoft.com/office/drawing/2014/main" id="{B8588FE7-7945-2773-FC30-83582BE08F1A}"/>
                  </a:ext>
                </a:extLst>
              </p14:cNvPr>
              <p14:cNvContentPartPr/>
              <p14:nvPr/>
            </p14:nvContentPartPr>
            <p14:xfrm>
              <a:off x="2530018" y="3286692"/>
              <a:ext cx="33840" cy="105480"/>
            </p14:xfrm>
          </p:contentPart>
        </mc:Choice>
        <mc:Fallback xmlns="">
          <p:pic>
            <p:nvPicPr>
              <p:cNvPr id="142" name="Ink 141">
                <a:extLst>
                  <a:ext uri="{FF2B5EF4-FFF2-40B4-BE49-F238E27FC236}">
                    <a16:creationId xmlns:a16="http://schemas.microsoft.com/office/drawing/2014/main" id="{BF6DA167-82F6-43FF-7DDD-CF8119F239E8}"/>
                  </a:ext>
                </a:extLst>
              </p:cNvPr>
              <p:cNvPicPr/>
              <p:nvPr/>
            </p:nvPicPr>
            <p:blipFill>
              <a:blip r:embed="rId223"/>
              <a:stretch>
                <a:fillRect/>
              </a:stretch>
            </p:blipFill>
            <p:spPr>
              <a:xfrm>
                <a:off x="2522458" y="3279132"/>
                <a:ext cx="48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3" name="Ink 142">
                <a:extLst>
                  <a:ext uri="{FF2B5EF4-FFF2-40B4-BE49-F238E27FC236}">
                    <a16:creationId xmlns:a16="http://schemas.microsoft.com/office/drawing/2014/main" id="{3A0A48BA-55CA-09A1-986A-66C337824AD9}"/>
                  </a:ext>
                </a:extLst>
              </p14:cNvPr>
              <p14:cNvContentPartPr/>
              <p14:nvPr/>
            </p14:nvContentPartPr>
            <p14:xfrm>
              <a:off x="2825578" y="3296052"/>
              <a:ext cx="14400" cy="129240"/>
            </p14:xfrm>
          </p:contentPart>
        </mc:Choice>
        <mc:Fallback xmlns="">
          <p:pic>
            <p:nvPicPr>
              <p:cNvPr id="143" name="Ink 142">
                <a:extLst>
                  <a:ext uri="{FF2B5EF4-FFF2-40B4-BE49-F238E27FC236}">
                    <a16:creationId xmlns:a16="http://schemas.microsoft.com/office/drawing/2014/main" id="{F0D09564-E6C6-E540-6BAA-9A2EBC43377F}"/>
                  </a:ext>
                </a:extLst>
              </p:cNvPr>
              <p:cNvPicPr/>
              <p:nvPr/>
            </p:nvPicPr>
            <p:blipFill>
              <a:blip r:embed="rId225"/>
              <a:stretch>
                <a:fillRect/>
              </a:stretch>
            </p:blipFill>
            <p:spPr>
              <a:xfrm>
                <a:off x="2818018" y="3288492"/>
                <a:ext cx="29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4" name="Ink 143">
                <a:extLst>
                  <a:ext uri="{FF2B5EF4-FFF2-40B4-BE49-F238E27FC236}">
                    <a16:creationId xmlns:a16="http://schemas.microsoft.com/office/drawing/2014/main" id="{D2E58C8A-6F16-CC39-AC90-542483FD323B}"/>
                  </a:ext>
                </a:extLst>
              </p14:cNvPr>
              <p14:cNvContentPartPr/>
              <p14:nvPr/>
            </p14:nvContentPartPr>
            <p14:xfrm>
              <a:off x="3395818" y="3299292"/>
              <a:ext cx="30600" cy="146880"/>
            </p14:xfrm>
          </p:contentPart>
        </mc:Choice>
        <mc:Fallback xmlns="">
          <p:pic>
            <p:nvPicPr>
              <p:cNvPr id="144" name="Ink 143">
                <a:extLst>
                  <a:ext uri="{FF2B5EF4-FFF2-40B4-BE49-F238E27FC236}">
                    <a16:creationId xmlns:a16="http://schemas.microsoft.com/office/drawing/2014/main" id="{4289C313-1278-938C-6B5A-B083ED71213F}"/>
                  </a:ext>
                </a:extLst>
              </p:cNvPr>
              <p:cNvPicPr/>
              <p:nvPr/>
            </p:nvPicPr>
            <p:blipFill>
              <a:blip r:embed="rId227"/>
              <a:stretch>
                <a:fillRect/>
              </a:stretch>
            </p:blipFill>
            <p:spPr>
              <a:xfrm>
                <a:off x="3388258" y="3291732"/>
                <a:ext cx="45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Ink 144">
                <a:extLst>
                  <a:ext uri="{FF2B5EF4-FFF2-40B4-BE49-F238E27FC236}">
                    <a16:creationId xmlns:a16="http://schemas.microsoft.com/office/drawing/2014/main" id="{3380901C-31C1-4A19-D219-10EB65E84694}"/>
                  </a:ext>
                </a:extLst>
              </p14:cNvPr>
              <p14:cNvContentPartPr/>
              <p14:nvPr/>
            </p14:nvContentPartPr>
            <p14:xfrm>
              <a:off x="3655738" y="3275532"/>
              <a:ext cx="18000" cy="140400"/>
            </p14:xfrm>
          </p:contentPart>
        </mc:Choice>
        <mc:Fallback xmlns="">
          <p:pic>
            <p:nvPicPr>
              <p:cNvPr id="145" name="Ink 144">
                <a:extLst>
                  <a:ext uri="{FF2B5EF4-FFF2-40B4-BE49-F238E27FC236}">
                    <a16:creationId xmlns:a16="http://schemas.microsoft.com/office/drawing/2014/main" id="{77804180-77B2-D37F-C8CA-340433A1E9EE}"/>
                  </a:ext>
                </a:extLst>
              </p:cNvPr>
              <p:cNvPicPr/>
              <p:nvPr/>
            </p:nvPicPr>
            <p:blipFill>
              <a:blip r:embed="rId229"/>
              <a:stretch>
                <a:fillRect/>
              </a:stretch>
            </p:blipFill>
            <p:spPr>
              <a:xfrm>
                <a:off x="3648178" y="3267972"/>
                <a:ext cx="33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Ink 145">
                <a:extLst>
                  <a:ext uri="{FF2B5EF4-FFF2-40B4-BE49-F238E27FC236}">
                    <a16:creationId xmlns:a16="http://schemas.microsoft.com/office/drawing/2014/main" id="{03BF5952-D927-7767-A854-A63DADC73954}"/>
                  </a:ext>
                </a:extLst>
              </p14:cNvPr>
              <p14:cNvContentPartPr/>
              <p14:nvPr/>
            </p14:nvContentPartPr>
            <p14:xfrm>
              <a:off x="4020418" y="3267252"/>
              <a:ext cx="7560" cy="126360"/>
            </p14:xfrm>
          </p:contentPart>
        </mc:Choice>
        <mc:Fallback xmlns="">
          <p:pic>
            <p:nvPicPr>
              <p:cNvPr id="146" name="Ink 145">
                <a:extLst>
                  <a:ext uri="{FF2B5EF4-FFF2-40B4-BE49-F238E27FC236}">
                    <a16:creationId xmlns:a16="http://schemas.microsoft.com/office/drawing/2014/main" id="{9EA62CF5-DBE3-C681-BBD1-6A78FC991F90}"/>
                  </a:ext>
                </a:extLst>
              </p:cNvPr>
              <p:cNvPicPr/>
              <p:nvPr/>
            </p:nvPicPr>
            <p:blipFill>
              <a:blip r:embed="rId231"/>
              <a:stretch>
                <a:fillRect/>
              </a:stretch>
            </p:blipFill>
            <p:spPr>
              <a:xfrm>
                <a:off x="4012858" y="3260052"/>
                <a:ext cx="22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Ink 146">
                <a:extLst>
                  <a:ext uri="{FF2B5EF4-FFF2-40B4-BE49-F238E27FC236}">
                    <a16:creationId xmlns:a16="http://schemas.microsoft.com/office/drawing/2014/main" id="{04EEBD59-9D43-F557-284B-5E4116EE4B27}"/>
                  </a:ext>
                </a:extLst>
              </p14:cNvPr>
              <p14:cNvContentPartPr/>
              <p14:nvPr/>
            </p14:nvContentPartPr>
            <p14:xfrm>
              <a:off x="4215178" y="3240252"/>
              <a:ext cx="41040" cy="137520"/>
            </p14:xfrm>
          </p:contentPart>
        </mc:Choice>
        <mc:Fallback xmlns="">
          <p:pic>
            <p:nvPicPr>
              <p:cNvPr id="147" name="Ink 146">
                <a:extLst>
                  <a:ext uri="{FF2B5EF4-FFF2-40B4-BE49-F238E27FC236}">
                    <a16:creationId xmlns:a16="http://schemas.microsoft.com/office/drawing/2014/main" id="{99A6DC9F-B962-976E-90E4-363372AEC02A}"/>
                  </a:ext>
                </a:extLst>
              </p:cNvPr>
              <p:cNvPicPr/>
              <p:nvPr/>
            </p:nvPicPr>
            <p:blipFill>
              <a:blip r:embed="rId233"/>
              <a:stretch>
                <a:fillRect/>
              </a:stretch>
            </p:blipFill>
            <p:spPr>
              <a:xfrm>
                <a:off x="4207618" y="3232692"/>
                <a:ext cx="56160" cy="152640"/>
              </a:xfrm>
              <a:prstGeom prst="rect">
                <a:avLst/>
              </a:prstGeom>
            </p:spPr>
          </p:pic>
        </mc:Fallback>
      </mc:AlternateContent>
      <p:sp>
        <p:nvSpPr>
          <p:cNvPr id="148" name="TextBox 147">
            <a:extLst>
              <a:ext uri="{FF2B5EF4-FFF2-40B4-BE49-F238E27FC236}">
                <a16:creationId xmlns:a16="http://schemas.microsoft.com/office/drawing/2014/main" id="{663A7333-8F24-EF32-2138-7B9A099BA0FB}"/>
              </a:ext>
            </a:extLst>
          </p:cNvPr>
          <p:cNvSpPr txBox="1"/>
          <p:nvPr/>
        </p:nvSpPr>
        <p:spPr>
          <a:xfrm>
            <a:off x="5234152" y="3090492"/>
            <a:ext cx="2288512" cy="338554"/>
          </a:xfrm>
          <a:prstGeom prst="rect">
            <a:avLst/>
          </a:prstGeom>
          <a:noFill/>
        </p:spPr>
        <p:txBody>
          <a:bodyPr wrap="none" rtlCol="0">
            <a:spAutoFit/>
          </a:bodyPr>
          <a:lstStyle/>
          <a:p>
            <a:r>
              <a:rPr lang="en-US" sz="1600" dirty="0">
                <a:solidFill>
                  <a:srgbClr val="C00000"/>
                </a:solidFill>
                <a:latin typeface="Avenir Next LT Pro" panose="020B0504020202020204" pitchFamily="34" charset="77"/>
              </a:rPr>
              <a:t>To obtain a 7x7 matrix </a:t>
            </a:r>
          </a:p>
        </p:txBody>
      </p:sp>
      <mc:AlternateContent xmlns:mc="http://schemas.openxmlformats.org/markup-compatibility/2006" xmlns:p14="http://schemas.microsoft.com/office/powerpoint/2010/main">
        <mc:Choice Requires="p14">
          <p:contentPart p14:bwMode="auto" r:id="rId234">
            <p14:nvContentPartPr>
              <p14:cNvPr id="149" name="Ink 148">
                <a:extLst>
                  <a:ext uri="{FF2B5EF4-FFF2-40B4-BE49-F238E27FC236}">
                    <a16:creationId xmlns:a16="http://schemas.microsoft.com/office/drawing/2014/main" id="{363ADB5C-522C-CB5E-9EA3-6CB2859DE295}"/>
                  </a:ext>
                </a:extLst>
              </p14:cNvPr>
              <p14:cNvContentPartPr/>
              <p14:nvPr/>
            </p14:nvContentPartPr>
            <p14:xfrm>
              <a:off x="8398018" y="2396052"/>
              <a:ext cx="349200" cy="1786320"/>
            </p14:xfrm>
          </p:contentPart>
        </mc:Choice>
        <mc:Fallback xmlns="">
          <p:pic>
            <p:nvPicPr>
              <p:cNvPr id="149" name="Ink 148">
                <a:extLst>
                  <a:ext uri="{FF2B5EF4-FFF2-40B4-BE49-F238E27FC236}">
                    <a16:creationId xmlns:a16="http://schemas.microsoft.com/office/drawing/2014/main" id="{C0DDA9D5-ADF6-3B29-0C6B-321E597FF91B}"/>
                  </a:ext>
                </a:extLst>
              </p:cNvPr>
              <p:cNvPicPr/>
              <p:nvPr/>
            </p:nvPicPr>
            <p:blipFill>
              <a:blip r:embed="rId235"/>
              <a:stretch>
                <a:fillRect/>
              </a:stretch>
            </p:blipFill>
            <p:spPr>
              <a:xfrm>
                <a:off x="8390458" y="2388492"/>
                <a:ext cx="364320" cy="1801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0" name="Ink 149">
                <a:extLst>
                  <a:ext uri="{FF2B5EF4-FFF2-40B4-BE49-F238E27FC236}">
                    <a16:creationId xmlns:a16="http://schemas.microsoft.com/office/drawing/2014/main" id="{B3A60B42-290C-39FD-CB65-FB2CFC1993BB}"/>
                  </a:ext>
                </a:extLst>
              </p14:cNvPr>
              <p14:cNvContentPartPr/>
              <p14:nvPr/>
            </p14:nvContentPartPr>
            <p14:xfrm>
              <a:off x="8638858" y="2461212"/>
              <a:ext cx="172080" cy="145440"/>
            </p14:xfrm>
          </p:contentPart>
        </mc:Choice>
        <mc:Fallback xmlns="">
          <p:pic>
            <p:nvPicPr>
              <p:cNvPr id="150" name="Ink 149">
                <a:extLst>
                  <a:ext uri="{FF2B5EF4-FFF2-40B4-BE49-F238E27FC236}">
                    <a16:creationId xmlns:a16="http://schemas.microsoft.com/office/drawing/2014/main" id="{AA907725-50FE-97DC-5A42-BA32DA47A2B3}"/>
                  </a:ext>
                </a:extLst>
              </p:cNvPr>
              <p:cNvPicPr/>
              <p:nvPr/>
            </p:nvPicPr>
            <p:blipFill>
              <a:blip r:embed="rId237"/>
              <a:stretch>
                <a:fillRect/>
              </a:stretch>
            </p:blipFill>
            <p:spPr>
              <a:xfrm>
                <a:off x="8631298" y="2453652"/>
                <a:ext cx="187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1" name="Ink 150">
                <a:extLst>
                  <a:ext uri="{FF2B5EF4-FFF2-40B4-BE49-F238E27FC236}">
                    <a16:creationId xmlns:a16="http://schemas.microsoft.com/office/drawing/2014/main" id="{07CD25D2-7F02-E326-3B3D-943CFCEAE65E}"/>
                  </a:ext>
                </a:extLst>
              </p14:cNvPr>
              <p14:cNvContentPartPr/>
              <p14:nvPr/>
            </p14:nvContentPartPr>
            <p14:xfrm>
              <a:off x="9063658" y="2485332"/>
              <a:ext cx="124200" cy="138960"/>
            </p14:xfrm>
          </p:contentPart>
        </mc:Choice>
        <mc:Fallback xmlns="">
          <p:pic>
            <p:nvPicPr>
              <p:cNvPr id="151" name="Ink 150">
                <a:extLst>
                  <a:ext uri="{FF2B5EF4-FFF2-40B4-BE49-F238E27FC236}">
                    <a16:creationId xmlns:a16="http://schemas.microsoft.com/office/drawing/2014/main" id="{23BB12FE-AFF5-CB03-FCB7-04A3DCB755B1}"/>
                  </a:ext>
                </a:extLst>
              </p:cNvPr>
              <p:cNvPicPr/>
              <p:nvPr/>
            </p:nvPicPr>
            <p:blipFill>
              <a:blip r:embed="rId239"/>
              <a:stretch>
                <a:fillRect/>
              </a:stretch>
            </p:blipFill>
            <p:spPr>
              <a:xfrm>
                <a:off x="9056098" y="2477772"/>
                <a:ext cx="1393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2" name="Ink 151">
                <a:extLst>
                  <a:ext uri="{FF2B5EF4-FFF2-40B4-BE49-F238E27FC236}">
                    <a16:creationId xmlns:a16="http://schemas.microsoft.com/office/drawing/2014/main" id="{560B8AC4-AFA7-E5D7-07AA-A02816A38405}"/>
                  </a:ext>
                </a:extLst>
              </p14:cNvPr>
              <p14:cNvContentPartPr/>
              <p14:nvPr/>
            </p14:nvContentPartPr>
            <p14:xfrm>
              <a:off x="9424738" y="2451852"/>
              <a:ext cx="135000" cy="193320"/>
            </p14:xfrm>
          </p:contentPart>
        </mc:Choice>
        <mc:Fallback xmlns="">
          <p:pic>
            <p:nvPicPr>
              <p:cNvPr id="152" name="Ink 151">
                <a:extLst>
                  <a:ext uri="{FF2B5EF4-FFF2-40B4-BE49-F238E27FC236}">
                    <a16:creationId xmlns:a16="http://schemas.microsoft.com/office/drawing/2014/main" id="{2BF54647-9648-9803-8F82-A48AE3FE48CA}"/>
                  </a:ext>
                </a:extLst>
              </p:cNvPr>
              <p:cNvPicPr/>
              <p:nvPr/>
            </p:nvPicPr>
            <p:blipFill>
              <a:blip r:embed="rId241"/>
              <a:stretch>
                <a:fillRect/>
              </a:stretch>
            </p:blipFill>
            <p:spPr>
              <a:xfrm>
                <a:off x="9417178" y="2444292"/>
                <a:ext cx="1501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3" name="Ink 152">
                <a:extLst>
                  <a:ext uri="{FF2B5EF4-FFF2-40B4-BE49-F238E27FC236}">
                    <a16:creationId xmlns:a16="http://schemas.microsoft.com/office/drawing/2014/main" id="{40DD526D-8D28-0369-3ECF-4FF57BE82DEE}"/>
                  </a:ext>
                </a:extLst>
              </p14:cNvPr>
              <p14:cNvContentPartPr/>
              <p14:nvPr/>
            </p14:nvContentPartPr>
            <p14:xfrm>
              <a:off x="9994618" y="2474172"/>
              <a:ext cx="149040" cy="134280"/>
            </p14:xfrm>
          </p:contentPart>
        </mc:Choice>
        <mc:Fallback xmlns="">
          <p:pic>
            <p:nvPicPr>
              <p:cNvPr id="153" name="Ink 152">
                <a:extLst>
                  <a:ext uri="{FF2B5EF4-FFF2-40B4-BE49-F238E27FC236}">
                    <a16:creationId xmlns:a16="http://schemas.microsoft.com/office/drawing/2014/main" id="{98BA3DB9-E30E-1380-5D29-4CC9F380AE63}"/>
                  </a:ext>
                </a:extLst>
              </p:cNvPr>
              <p:cNvPicPr/>
              <p:nvPr/>
            </p:nvPicPr>
            <p:blipFill>
              <a:blip r:embed="rId243"/>
              <a:stretch>
                <a:fillRect/>
              </a:stretch>
            </p:blipFill>
            <p:spPr>
              <a:xfrm>
                <a:off x="9987418" y="2466612"/>
                <a:ext cx="1641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4" name="Ink 153">
                <a:extLst>
                  <a:ext uri="{FF2B5EF4-FFF2-40B4-BE49-F238E27FC236}">
                    <a16:creationId xmlns:a16="http://schemas.microsoft.com/office/drawing/2014/main" id="{41F741B3-DD8D-832C-26BB-A3CC5138BCDC}"/>
                  </a:ext>
                </a:extLst>
              </p14:cNvPr>
              <p14:cNvContentPartPr/>
              <p14:nvPr/>
            </p14:nvContentPartPr>
            <p14:xfrm>
              <a:off x="10389538" y="2451852"/>
              <a:ext cx="117360" cy="183600"/>
            </p14:xfrm>
          </p:contentPart>
        </mc:Choice>
        <mc:Fallback xmlns="">
          <p:pic>
            <p:nvPicPr>
              <p:cNvPr id="154" name="Ink 153">
                <a:extLst>
                  <a:ext uri="{FF2B5EF4-FFF2-40B4-BE49-F238E27FC236}">
                    <a16:creationId xmlns:a16="http://schemas.microsoft.com/office/drawing/2014/main" id="{5D2C5234-0575-D2D6-1F05-78D3598D436B}"/>
                  </a:ext>
                </a:extLst>
              </p:cNvPr>
              <p:cNvPicPr/>
              <p:nvPr/>
            </p:nvPicPr>
            <p:blipFill>
              <a:blip r:embed="rId245"/>
              <a:stretch>
                <a:fillRect/>
              </a:stretch>
            </p:blipFill>
            <p:spPr>
              <a:xfrm>
                <a:off x="10381978" y="2444292"/>
                <a:ext cx="1321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8" name="Ink 157">
                <a:extLst>
                  <a:ext uri="{FF2B5EF4-FFF2-40B4-BE49-F238E27FC236}">
                    <a16:creationId xmlns:a16="http://schemas.microsoft.com/office/drawing/2014/main" id="{753E2C50-B919-40C7-3F72-5CDED608C706}"/>
                  </a:ext>
                </a:extLst>
              </p14:cNvPr>
              <p14:cNvContentPartPr/>
              <p14:nvPr/>
            </p14:nvContentPartPr>
            <p14:xfrm>
              <a:off x="8592778" y="2762532"/>
              <a:ext cx="135000" cy="138960"/>
            </p14:xfrm>
          </p:contentPart>
        </mc:Choice>
        <mc:Fallback xmlns="">
          <p:pic>
            <p:nvPicPr>
              <p:cNvPr id="158" name="Ink 157">
                <a:extLst>
                  <a:ext uri="{FF2B5EF4-FFF2-40B4-BE49-F238E27FC236}">
                    <a16:creationId xmlns:a16="http://schemas.microsoft.com/office/drawing/2014/main" id="{D1CC0E58-7B2F-B6C4-676E-656446ADACE4}"/>
                  </a:ext>
                </a:extLst>
              </p:cNvPr>
              <p:cNvPicPr/>
              <p:nvPr/>
            </p:nvPicPr>
            <p:blipFill>
              <a:blip r:embed="rId247"/>
              <a:stretch>
                <a:fillRect/>
              </a:stretch>
            </p:blipFill>
            <p:spPr>
              <a:xfrm>
                <a:off x="8585218" y="2754972"/>
                <a:ext cx="150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9" name="Ink 158">
                <a:extLst>
                  <a:ext uri="{FF2B5EF4-FFF2-40B4-BE49-F238E27FC236}">
                    <a16:creationId xmlns:a16="http://schemas.microsoft.com/office/drawing/2014/main" id="{E2602425-BA26-3430-3889-BACE7D151A06}"/>
                  </a:ext>
                </a:extLst>
              </p14:cNvPr>
              <p14:cNvContentPartPr/>
              <p14:nvPr/>
            </p14:nvContentPartPr>
            <p14:xfrm>
              <a:off x="9053218" y="2729052"/>
              <a:ext cx="143640" cy="143640"/>
            </p14:xfrm>
          </p:contentPart>
        </mc:Choice>
        <mc:Fallback xmlns="">
          <p:pic>
            <p:nvPicPr>
              <p:cNvPr id="159" name="Ink 158">
                <a:extLst>
                  <a:ext uri="{FF2B5EF4-FFF2-40B4-BE49-F238E27FC236}">
                    <a16:creationId xmlns:a16="http://schemas.microsoft.com/office/drawing/2014/main" id="{D952F33A-A131-258B-70BF-3F7B97A78220}"/>
                  </a:ext>
                </a:extLst>
              </p:cNvPr>
              <p:cNvPicPr/>
              <p:nvPr/>
            </p:nvPicPr>
            <p:blipFill>
              <a:blip r:embed="rId249"/>
              <a:stretch>
                <a:fillRect/>
              </a:stretch>
            </p:blipFill>
            <p:spPr>
              <a:xfrm>
                <a:off x="9045658" y="2721492"/>
                <a:ext cx="1587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0" name="Ink 159">
                <a:extLst>
                  <a:ext uri="{FF2B5EF4-FFF2-40B4-BE49-F238E27FC236}">
                    <a16:creationId xmlns:a16="http://schemas.microsoft.com/office/drawing/2014/main" id="{EDEF37ED-D917-8FA0-59B2-8BB43DB137BD}"/>
                  </a:ext>
                </a:extLst>
              </p14:cNvPr>
              <p14:cNvContentPartPr/>
              <p14:nvPr/>
            </p14:nvContentPartPr>
            <p14:xfrm>
              <a:off x="9410698" y="2779812"/>
              <a:ext cx="120600" cy="127800"/>
            </p14:xfrm>
          </p:contentPart>
        </mc:Choice>
        <mc:Fallback xmlns="">
          <p:pic>
            <p:nvPicPr>
              <p:cNvPr id="160" name="Ink 159">
                <a:extLst>
                  <a:ext uri="{FF2B5EF4-FFF2-40B4-BE49-F238E27FC236}">
                    <a16:creationId xmlns:a16="http://schemas.microsoft.com/office/drawing/2014/main" id="{88C53636-D226-0F9B-F407-A348C10FAEC0}"/>
                  </a:ext>
                </a:extLst>
              </p:cNvPr>
              <p:cNvPicPr/>
              <p:nvPr/>
            </p:nvPicPr>
            <p:blipFill>
              <a:blip r:embed="rId251"/>
              <a:stretch>
                <a:fillRect/>
              </a:stretch>
            </p:blipFill>
            <p:spPr>
              <a:xfrm>
                <a:off x="9403138" y="2772252"/>
                <a:ext cx="135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1" name="Ink 160">
                <a:extLst>
                  <a:ext uri="{FF2B5EF4-FFF2-40B4-BE49-F238E27FC236}">
                    <a16:creationId xmlns:a16="http://schemas.microsoft.com/office/drawing/2014/main" id="{4026D4DA-BAB6-5F2B-A2BB-C2EFCEFD7F78}"/>
                  </a:ext>
                </a:extLst>
              </p14:cNvPr>
              <p14:cNvContentPartPr/>
              <p14:nvPr/>
            </p14:nvContentPartPr>
            <p14:xfrm>
              <a:off x="10049698" y="2714652"/>
              <a:ext cx="138600" cy="124560"/>
            </p14:xfrm>
          </p:contentPart>
        </mc:Choice>
        <mc:Fallback xmlns="">
          <p:pic>
            <p:nvPicPr>
              <p:cNvPr id="161" name="Ink 160">
                <a:extLst>
                  <a:ext uri="{FF2B5EF4-FFF2-40B4-BE49-F238E27FC236}">
                    <a16:creationId xmlns:a16="http://schemas.microsoft.com/office/drawing/2014/main" id="{34C33E0B-21A1-D2C4-933A-CAE3EA16C2B7}"/>
                  </a:ext>
                </a:extLst>
              </p:cNvPr>
              <p:cNvPicPr/>
              <p:nvPr/>
            </p:nvPicPr>
            <p:blipFill>
              <a:blip r:embed="rId253"/>
              <a:stretch>
                <a:fillRect/>
              </a:stretch>
            </p:blipFill>
            <p:spPr>
              <a:xfrm>
                <a:off x="10042138" y="2707092"/>
                <a:ext cx="153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2" name="Ink 161">
                <a:extLst>
                  <a:ext uri="{FF2B5EF4-FFF2-40B4-BE49-F238E27FC236}">
                    <a16:creationId xmlns:a16="http://schemas.microsoft.com/office/drawing/2014/main" id="{CE0173D7-C191-AFD7-4D58-5FCBCAB50DE1}"/>
                  </a:ext>
                </a:extLst>
              </p14:cNvPr>
              <p14:cNvContentPartPr/>
              <p14:nvPr/>
            </p14:nvContentPartPr>
            <p14:xfrm>
              <a:off x="10410778" y="2741652"/>
              <a:ext cx="99360" cy="108720"/>
            </p14:xfrm>
          </p:contentPart>
        </mc:Choice>
        <mc:Fallback xmlns="">
          <p:pic>
            <p:nvPicPr>
              <p:cNvPr id="162" name="Ink 161">
                <a:extLst>
                  <a:ext uri="{FF2B5EF4-FFF2-40B4-BE49-F238E27FC236}">
                    <a16:creationId xmlns:a16="http://schemas.microsoft.com/office/drawing/2014/main" id="{EF2528AC-4B64-071D-97CE-3B8174CADF13}"/>
                  </a:ext>
                </a:extLst>
              </p:cNvPr>
              <p:cNvPicPr/>
              <p:nvPr/>
            </p:nvPicPr>
            <p:blipFill>
              <a:blip r:embed="rId255"/>
              <a:stretch>
                <a:fillRect/>
              </a:stretch>
            </p:blipFill>
            <p:spPr>
              <a:xfrm>
                <a:off x="10403218" y="2734092"/>
                <a:ext cx="114480" cy="123840"/>
              </a:xfrm>
              <a:prstGeom prst="rect">
                <a:avLst/>
              </a:prstGeom>
            </p:spPr>
          </p:pic>
        </mc:Fallback>
      </mc:AlternateContent>
      <p:grpSp>
        <p:nvGrpSpPr>
          <p:cNvPr id="164" name="Group 163">
            <a:extLst>
              <a:ext uri="{FF2B5EF4-FFF2-40B4-BE49-F238E27FC236}">
                <a16:creationId xmlns:a16="http://schemas.microsoft.com/office/drawing/2014/main" id="{591F5583-E694-16BB-814E-B2D37B631977}"/>
              </a:ext>
            </a:extLst>
          </p:cNvPr>
          <p:cNvGrpSpPr/>
          <p:nvPr/>
        </p:nvGrpSpPr>
        <p:grpSpPr>
          <a:xfrm>
            <a:off x="10723978" y="2440692"/>
            <a:ext cx="402120" cy="1883520"/>
            <a:chOff x="10723978" y="2440692"/>
            <a:chExt cx="402120" cy="1883520"/>
          </a:xfrm>
        </p:grpSpPr>
        <mc:AlternateContent xmlns:mc="http://schemas.openxmlformats.org/markup-compatibility/2006" xmlns:p14="http://schemas.microsoft.com/office/powerpoint/2010/main">
          <mc:Choice Requires="p14">
            <p:contentPart p14:bwMode="auto" r:id="rId256">
              <p14:nvContentPartPr>
                <p14:cNvPr id="155" name="Ink 154">
                  <a:extLst>
                    <a:ext uri="{FF2B5EF4-FFF2-40B4-BE49-F238E27FC236}">
                      <a16:creationId xmlns:a16="http://schemas.microsoft.com/office/drawing/2014/main" id="{49D4233B-91ED-96EE-7792-714EA5460A49}"/>
                    </a:ext>
                  </a:extLst>
                </p14:cNvPr>
                <p14:cNvContentPartPr/>
                <p14:nvPr/>
              </p14:nvContentPartPr>
              <p14:xfrm>
                <a:off x="10723978" y="2467692"/>
                <a:ext cx="166680" cy="146880"/>
              </p14:xfrm>
            </p:contentPart>
          </mc:Choice>
          <mc:Fallback xmlns="">
            <p:pic>
              <p:nvPicPr>
                <p:cNvPr id="155" name="Ink 154">
                  <a:extLst>
                    <a:ext uri="{FF2B5EF4-FFF2-40B4-BE49-F238E27FC236}">
                      <a16:creationId xmlns:a16="http://schemas.microsoft.com/office/drawing/2014/main" id="{3C52859A-5A6F-694A-AC68-2574FF6DCAFD}"/>
                    </a:ext>
                  </a:extLst>
                </p:cNvPr>
                <p:cNvPicPr/>
                <p:nvPr/>
              </p:nvPicPr>
              <p:blipFill>
                <a:blip r:embed="rId257"/>
                <a:stretch>
                  <a:fillRect/>
                </a:stretch>
              </p:blipFill>
              <p:spPr>
                <a:xfrm>
                  <a:off x="10716418" y="2460132"/>
                  <a:ext cx="181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Ink 155">
                  <a:extLst>
                    <a:ext uri="{FF2B5EF4-FFF2-40B4-BE49-F238E27FC236}">
                      <a16:creationId xmlns:a16="http://schemas.microsoft.com/office/drawing/2014/main" id="{666FF5AB-F27F-37B6-08B7-6842E835F81C}"/>
                    </a:ext>
                  </a:extLst>
                </p14:cNvPr>
                <p14:cNvContentPartPr/>
                <p14:nvPr/>
              </p14:nvContentPartPr>
              <p14:xfrm>
                <a:off x="10945378" y="2440692"/>
                <a:ext cx="180720" cy="1883520"/>
              </p14:xfrm>
            </p:contentPart>
          </mc:Choice>
          <mc:Fallback xmlns="">
            <p:pic>
              <p:nvPicPr>
                <p:cNvPr id="156" name="Ink 155">
                  <a:extLst>
                    <a:ext uri="{FF2B5EF4-FFF2-40B4-BE49-F238E27FC236}">
                      <a16:creationId xmlns:a16="http://schemas.microsoft.com/office/drawing/2014/main" id="{6CF23949-9FB5-9809-3AC8-6943CF423CD8}"/>
                    </a:ext>
                  </a:extLst>
                </p:cNvPr>
                <p:cNvPicPr/>
                <p:nvPr/>
              </p:nvPicPr>
              <p:blipFill>
                <a:blip r:embed="rId259"/>
                <a:stretch>
                  <a:fillRect/>
                </a:stretch>
              </p:blipFill>
              <p:spPr>
                <a:xfrm>
                  <a:off x="10937818" y="2433132"/>
                  <a:ext cx="195840" cy="1898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3" name="Ink 162">
                  <a:extLst>
                    <a:ext uri="{FF2B5EF4-FFF2-40B4-BE49-F238E27FC236}">
                      <a16:creationId xmlns:a16="http://schemas.microsoft.com/office/drawing/2014/main" id="{B5F6F7C1-40DA-2A74-9228-C298C43ACA8E}"/>
                    </a:ext>
                  </a:extLst>
                </p14:cNvPr>
                <p14:cNvContentPartPr/>
                <p14:nvPr/>
              </p14:nvContentPartPr>
              <p14:xfrm>
                <a:off x="10773658" y="2775132"/>
                <a:ext cx="129600" cy="126360"/>
              </p14:xfrm>
            </p:contentPart>
          </mc:Choice>
          <mc:Fallback xmlns="">
            <p:pic>
              <p:nvPicPr>
                <p:cNvPr id="163" name="Ink 162">
                  <a:extLst>
                    <a:ext uri="{FF2B5EF4-FFF2-40B4-BE49-F238E27FC236}">
                      <a16:creationId xmlns:a16="http://schemas.microsoft.com/office/drawing/2014/main" id="{C0C8FA9F-4A08-9485-9F61-BF936AF26CD1}"/>
                    </a:ext>
                  </a:extLst>
                </p:cNvPr>
                <p:cNvPicPr/>
                <p:nvPr/>
              </p:nvPicPr>
              <p:blipFill>
                <a:blip r:embed="rId261"/>
                <a:stretch>
                  <a:fillRect/>
                </a:stretch>
              </p:blipFill>
              <p:spPr>
                <a:xfrm>
                  <a:off x="10766098" y="2767572"/>
                  <a:ext cx="144720" cy="1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165" name="Ink 164">
                <a:extLst>
                  <a:ext uri="{FF2B5EF4-FFF2-40B4-BE49-F238E27FC236}">
                    <a16:creationId xmlns:a16="http://schemas.microsoft.com/office/drawing/2014/main" id="{E1E43F6E-7197-2540-4F07-17E024B21478}"/>
                  </a:ext>
                </a:extLst>
              </p14:cNvPr>
              <p14:cNvContentPartPr/>
              <p14:nvPr/>
            </p14:nvContentPartPr>
            <p14:xfrm>
              <a:off x="8578738" y="3994092"/>
              <a:ext cx="163080" cy="138960"/>
            </p14:xfrm>
          </p:contentPart>
        </mc:Choice>
        <mc:Fallback xmlns="">
          <p:pic>
            <p:nvPicPr>
              <p:cNvPr id="165" name="Ink 164">
                <a:extLst>
                  <a:ext uri="{FF2B5EF4-FFF2-40B4-BE49-F238E27FC236}">
                    <a16:creationId xmlns:a16="http://schemas.microsoft.com/office/drawing/2014/main" id="{35C1A8B8-4561-13BB-CB81-95B0060333B2}"/>
                  </a:ext>
                </a:extLst>
              </p:cNvPr>
              <p:cNvPicPr/>
              <p:nvPr/>
            </p:nvPicPr>
            <p:blipFill>
              <a:blip r:embed="rId263"/>
              <a:stretch>
                <a:fillRect/>
              </a:stretch>
            </p:blipFill>
            <p:spPr>
              <a:xfrm>
                <a:off x="8571178" y="3986532"/>
                <a:ext cx="178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6" name="Ink 165">
                <a:extLst>
                  <a:ext uri="{FF2B5EF4-FFF2-40B4-BE49-F238E27FC236}">
                    <a16:creationId xmlns:a16="http://schemas.microsoft.com/office/drawing/2014/main" id="{DB35DB7E-DA6C-F7EF-9179-731992E194CE}"/>
                  </a:ext>
                </a:extLst>
              </p14:cNvPr>
              <p14:cNvContentPartPr/>
              <p14:nvPr/>
            </p14:nvContentPartPr>
            <p14:xfrm>
              <a:off x="9035218" y="3968532"/>
              <a:ext cx="138600" cy="142200"/>
            </p14:xfrm>
          </p:contentPart>
        </mc:Choice>
        <mc:Fallback xmlns="">
          <p:pic>
            <p:nvPicPr>
              <p:cNvPr id="166" name="Ink 165">
                <a:extLst>
                  <a:ext uri="{FF2B5EF4-FFF2-40B4-BE49-F238E27FC236}">
                    <a16:creationId xmlns:a16="http://schemas.microsoft.com/office/drawing/2014/main" id="{A83027D4-687E-A21C-2AA9-97EDDC736FD7}"/>
                  </a:ext>
                </a:extLst>
              </p:cNvPr>
              <p:cNvPicPr/>
              <p:nvPr/>
            </p:nvPicPr>
            <p:blipFill>
              <a:blip r:embed="rId265"/>
              <a:stretch>
                <a:fillRect/>
              </a:stretch>
            </p:blipFill>
            <p:spPr>
              <a:xfrm>
                <a:off x="9028018" y="3960972"/>
                <a:ext cx="1533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7" name="Ink 166">
                <a:extLst>
                  <a:ext uri="{FF2B5EF4-FFF2-40B4-BE49-F238E27FC236}">
                    <a16:creationId xmlns:a16="http://schemas.microsoft.com/office/drawing/2014/main" id="{7C39E7B2-D6CB-29D7-7D63-5A69FA4ED953}"/>
                  </a:ext>
                </a:extLst>
              </p14:cNvPr>
              <p14:cNvContentPartPr/>
              <p14:nvPr/>
            </p14:nvContentPartPr>
            <p14:xfrm>
              <a:off x="9490258" y="3950892"/>
              <a:ext cx="104760" cy="145440"/>
            </p14:xfrm>
          </p:contentPart>
        </mc:Choice>
        <mc:Fallback xmlns="">
          <p:pic>
            <p:nvPicPr>
              <p:cNvPr id="167" name="Ink 166">
                <a:extLst>
                  <a:ext uri="{FF2B5EF4-FFF2-40B4-BE49-F238E27FC236}">
                    <a16:creationId xmlns:a16="http://schemas.microsoft.com/office/drawing/2014/main" id="{AA5FEEA1-1DC9-D177-63D4-E3C877C63607}"/>
                  </a:ext>
                </a:extLst>
              </p:cNvPr>
              <p:cNvPicPr/>
              <p:nvPr/>
            </p:nvPicPr>
            <p:blipFill>
              <a:blip r:embed="rId267"/>
              <a:stretch>
                <a:fillRect/>
              </a:stretch>
            </p:blipFill>
            <p:spPr>
              <a:xfrm>
                <a:off x="9482698" y="3943332"/>
                <a:ext cx="119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8" name="Ink 167">
                <a:extLst>
                  <a:ext uri="{FF2B5EF4-FFF2-40B4-BE49-F238E27FC236}">
                    <a16:creationId xmlns:a16="http://schemas.microsoft.com/office/drawing/2014/main" id="{0FBEFA2B-EE7B-0C0C-205C-EF64FBE457D0}"/>
                  </a:ext>
                </a:extLst>
              </p14:cNvPr>
              <p14:cNvContentPartPr/>
              <p14:nvPr/>
            </p14:nvContentPartPr>
            <p14:xfrm>
              <a:off x="10187578" y="3989052"/>
              <a:ext cx="136800" cy="119880"/>
            </p14:xfrm>
          </p:contentPart>
        </mc:Choice>
        <mc:Fallback xmlns="">
          <p:pic>
            <p:nvPicPr>
              <p:cNvPr id="168" name="Ink 167">
                <a:extLst>
                  <a:ext uri="{FF2B5EF4-FFF2-40B4-BE49-F238E27FC236}">
                    <a16:creationId xmlns:a16="http://schemas.microsoft.com/office/drawing/2014/main" id="{81D511B7-EF58-5DDB-BA12-A7F7D6F585F8}"/>
                  </a:ext>
                </a:extLst>
              </p:cNvPr>
              <p:cNvPicPr/>
              <p:nvPr/>
            </p:nvPicPr>
            <p:blipFill>
              <a:blip r:embed="rId269"/>
              <a:stretch>
                <a:fillRect/>
              </a:stretch>
            </p:blipFill>
            <p:spPr>
              <a:xfrm>
                <a:off x="10180378" y="3981492"/>
                <a:ext cx="151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9" name="Ink 168">
                <a:extLst>
                  <a:ext uri="{FF2B5EF4-FFF2-40B4-BE49-F238E27FC236}">
                    <a16:creationId xmlns:a16="http://schemas.microsoft.com/office/drawing/2014/main" id="{60B2B817-0508-0880-94FB-A6D3886D7DF6}"/>
                  </a:ext>
                </a:extLst>
              </p14:cNvPr>
              <p14:cNvContentPartPr/>
              <p14:nvPr/>
            </p14:nvContentPartPr>
            <p14:xfrm>
              <a:off x="10568458" y="4013172"/>
              <a:ext cx="138600" cy="118440"/>
            </p14:xfrm>
          </p:contentPart>
        </mc:Choice>
        <mc:Fallback xmlns="">
          <p:pic>
            <p:nvPicPr>
              <p:cNvPr id="169" name="Ink 168">
                <a:extLst>
                  <a:ext uri="{FF2B5EF4-FFF2-40B4-BE49-F238E27FC236}">
                    <a16:creationId xmlns:a16="http://schemas.microsoft.com/office/drawing/2014/main" id="{AFA7F1B2-48EB-23B4-8AD7-41921D930E27}"/>
                  </a:ext>
                </a:extLst>
              </p:cNvPr>
              <p:cNvPicPr/>
              <p:nvPr/>
            </p:nvPicPr>
            <p:blipFill>
              <a:blip r:embed="rId271"/>
              <a:stretch>
                <a:fillRect/>
              </a:stretch>
            </p:blipFill>
            <p:spPr>
              <a:xfrm>
                <a:off x="10560898" y="4005612"/>
                <a:ext cx="153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0" name="Ink 169">
                <a:extLst>
                  <a:ext uri="{FF2B5EF4-FFF2-40B4-BE49-F238E27FC236}">
                    <a16:creationId xmlns:a16="http://schemas.microsoft.com/office/drawing/2014/main" id="{D9A156C3-D072-52D0-3FC2-856DB5056B14}"/>
                  </a:ext>
                </a:extLst>
              </p14:cNvPr>
              <p14:cNvContentPartPr/>
              <p14:nvPr/>
            </p14:nvContentPartPr>
            <p14:xfrm>
              <a:off x="10899298" y="4000212"/>
              <a:ext cx="117000" cy="115200"/>
            </p14:xfrm>
          </p:contentPart>
        </mc:Choice>
        <mc:Fallback xmlns="">
          <p:pic>
            <p:nvPicPr>
              <p:cNvPr id="170" name="Ink 169">
                <a:extLst>
                  <a:ext uri="{FF2B5EF4-FFF2-40B4-BE49-F238E27FC236}">
                    <a16:creationId xmlns:a16="http://schemas.microsoft.com/office/drawing/2014/main" id="{1477BB0B-9160-2396-7B48-575F17EA9D3E}"/>
                  </a:ext>
                </a:extLst>
              </p:cNvPr>
              <p:cNvPicPr/>
              <p:nvPr/>
            </p:nvPicPr>
            <p:blipFill>
              <a:blip r:embed="rId273"/>
              <a:stretch>
                <a:fillRect/>
              </a:stretch>
            </p:blipFill>
            <p:spPr>
              <a:xfrm>
                <a:off x="10891738" y="3992652"/>
                <a:ext cx="132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1" name="Ink 170">
                <a:extLst>
                  <a:ext uri="{FF2B5EF4-FFF2-40B4-BE49-F238E27FC236}">
                    <a16:creationId xmlns:a16="http://schemas.microsoft.com/office/drawing/2014/main" id="{8C473D7C-4050-3208-BF0A-55E8EA0CD774}"/>
                  </a:ext>
                </a:extLst>
              </p14:cNvPr>
              <p14:cNvContentPartPr/>
              <p14:nvPr/>
            </p14:nvContentPartPr>
            <p14:xfrm>
              <a:off x="8566138" y="3726252"/>
              <a:ext cx="156240" cy="143640"/>
            </p14:xfrm>
          </p:contentPart>
        </mc:Choice>
        <mc:Fallback xmlns="">
          <p:pic>
            <p:nvPicPr>
              <p:cNvPr id="171" name="Ink 170">
                <a:extLst>
                  <a:ext uri="{FF2B5EF4-FFF2-40B4-BE49-F238E27FC236}">
                    <a16:creationId xmlns:a16="http://schemas.microsoft.com/office/drawing/2014/main" id="{FED74C4A-906E-A3D9-CDD0-FB5BE3E7DD90}"/>
                  </a:ext>
                </a:extLst>
              </p:cNvPr>
              <p:cNvPicPr/>
              <p:nvPr/>
            </p:nvPicPr>
            <p:blipFill>
              <a:blip r:embed="rId275"/>
              <a:stretch>
                <a:fillRect/>
              </a:stretch>
            </p:blipFill>
            <p:spPr>
              <a:xfrm>
                <a:off x="8558578" y="3718692"/>
                <a:ext cx="1713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2" name="Ink 171">
                <a:extLst>
                  <a:ext uri="{FF2B5EF4-FFF2-40B4-BE49-F238E27FC236}">
                    <a16:creationId xmlns:a16="http://schemas.microsoft.com/office/drawing/2014/main" id="{5DDCB842-AF71-25CE-2D16-5BB6D19D45B3}"/>
                  </a:ext>
                </a:extLst>
              </p14:cNvPr>
              <p14:cNvContentPartPr/>
              <p14:nvPr/>
            </p14:nvContentPartPr>
            <p14:xfrm>
              <a:off x="9035218" y="3713652"/>
              <a:ext cx="163080" cy="159840"/>
            </p14:xfrm>
          </p:contentPart>
        </mc:Choice>
        <mc:Fallback xmlns="">
          <p:pic>
            <p:nvPicPr>
              <p:cNvPr id="172" name="Ink 171">
                <a:extLst>
                  <a:ext uri="{FF2B5EF4-FFF2-40B4-BE49-F238E27FC236}">
                    <a16:creationId xmlns:a16="http://schemas.microsoft.com/office/drawing/2014/main" id="{44C2D981-186C-43DC-9B2B-4EF474B28B31}"/>
                  </a:ext>
                </a:extLst>
              </p:cNvPr>
              <p:cNvPicPr/>
              <p:nvPr/>
            </p:nvPicPr>
            <p:blipFill>
              <a:blip r:embed="rId277"/>
              <a:stretch>
                <a:fillRect/>
              </a:stretch>
            </p:blipFill>
            <p:spPr>
              <a:xfrm>
                <a:off x="9028018" y="3706092"/>
                <a:ext cx="178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3" name="Ink 172">
                <a:extLst>
                  <a:ext uri="{FF2B5EF4-FFF2-40B4-BE49-F238E27FC236}">
                    <a16:creationId xmlns:a16="http://schemas.microsoft.com/office/drawing/2014/main" id="{B3E6A000-177E-1E48-7345-D57549DB91A4}"/>
                  </a:ext>
                </a:extLst>
              </p14:cNvPr>
              <p14:cNvContentPartPr/>
              <p14:nvPr/>
            </p14:nvContentPartPr>
            <p14:xfrm>
              <a:off x="9458578" y="3719772"/>
              <a:ext cx="152640" cy="143640"/>
            </p14:xfrm>
          </p:contentPart>
        </mc:Choice>
        <mc:Fallback xmlns="">
          <p:pic>
            <p:nvPicPr>
              <p:cNvPr id="173" name="Ink 172">
                <a:extLst>
                  <a:ext uri="{FF2B5EF4-FFF2-40B4-BE49-F238E27FC236}">
                    <a16:creationId xmlns:a16="http://schemas.microsoft.com/office/drawing/2014/main" id="{EB91EC7B-42B2-4273-803D-167DC20D936D}"/>
                  </a:ext>
                </a:extLst>
              </p:cNvPr>
              <p:cNvPicPr/>
              <p:nvPr/>
            </p:nvPicPr>
            <p:blipFill>
              <a:blip r:embed="rId279"/>
              <a:stretch>
                <a:fillRect/>
              </a:stretch>
            </p:blipFill>
            <p:spPr>
              <a:xfrm>
                <a:off x="9451018" y="3712212"/>
                <a:ext cx="1677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4" name="Ink 173">
                <a:extLst>
                  <a:ext uri="{FF2B5EF4-FFF2-40B4-BE49-F238E27FC236}">
                    <a16:creationId xmlns:a16="http://schemas.microsoft.com/office/drawing/2014/main" id="{68AEB5A4-4242-E591-B7F4-CCFC605D5EF6}"/>
                  </a:ext>
                </a:extLst>
              </p14:cNvPr>
              <p14:cNvContentPartPr/>
              <p14:nvPr/>
            </p14:nvContentPartPr>
            <p14:xfrm>
              <a:off x="10157698" y="3702492"/>
              <a:ext cx="141840" cy="148320"/>
            </p14:xfrm>
          </p:contentPart>
        </mc:Choice>
        <mc:Fallback xmlns="">
          <p:pic>
            <p:nvPicPr>
              <p:cNvPr id="174" name="Ink 173">
                <a:extLst>
                  <a:ext uri="{FF2B5EF4-FFF2-40B4-BE49-F238E27FC236}">
                    <a16:creationId xmlns:a16="http://schemas.microsoft.com/office/drawing/2014/main" id="{BEA1F048-D9A4-31B2-03DF-04F1B7783354}"/>
                  </a:ext>
                </a:extLst>
              </p:cNvPr>
              <p:cNvPicPr/>
              <p:nvPr/>
            </p:nvPicPr>
            <p:blipFill>
              <a:blip r:embed="rId281"/>
              <a:stretch>
                <a:fillRect/>
              </a:stretch>
            </p:blipFill>
            <p:spPr>
              <a:xfrm>
                <a:off x="10150138" y="3694932"/>
                <a:ext cx="1569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5" name="Ink 174">
                <a:extLst>
                  <a:ext uri="{FF2B5EF4-FFF2-40B4-BE49-F238E27FC236}">
                    <a16:creationId xmlns:a16="http://schemas.microsoft.com/office/drawing/2014/main" id="{7711B39D-7E49-EDF2-6390-60C7292F1ECD}"/>
                  </a:ext>
                </a:extLst>
              </p14:cNvPr>
              <p14:cNvContentPartPr/>
              <p14:nvPr/>
            </p14:nvContentPartPr>
            <p14:xfrm>
              <a:off x="10564858" y="3700692"/>
              <a:ext cx="122400" cy="134280"/>
            </p14:xfrm>
          </p:contentPart>
        </mc:Choice>
        <mc:Fallback xmlns="">
          <p:pic>
            <p:nvPicPr>
              <p:cNvPr id="175" name="Ink 174">
                <a:extLst>
                  <a:ext uri="{FF2B5EF4-FFF2-40B4-BE49-F238E27FC236}">
                    <a16:creationId xmlns:a16="http://schemas.microsoft.com/office/drawing/2014/main" id="{F740860F-3658-7FC6-BFDA-2F8FE6EF3668}"/>
                  </a:ext>
                </a:extLst>
              </p:cNvPr>
              <p:cNvPicPr/>
              <p:nvPr/>
            </p:nvPicPr>
            <p:blipFill>
              <a:blip r:embed="rId283"/>
              <a:stretch>
                <a:fillRect/>
              </a:stretch>
            </p:blipFill>
            <p:spPr>
              <a:xfrm>
                <a:off x="10557298" y="3693132"/>
                <a:ext cx="137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6" name="Ink 175">
                <a:extLst>
                  <a:ext uri="{FF2B5EF4-FFF2-40B4-BE49-F238E27FC236}">
                    <a16:creationId xmlns:a16="http://schemas.microsoft.com/office/drawing/2014/main" id="{A197670A-2428-6608-825F-FCE0CE166479}"/>
                  </a:ext>
                </a:extLst>
              </p14:cNvPr>
              <p14:cNvContentPartPr/>
              <p14:nvPr/>
            </p14:nvContentPartPr>
            <p14:xfrm>
              <a:off x="10871218" y="3726252"/>
              <a:ext cx="129600" cy="140400"/>
            </p14:xfrm>
          </p:contentPart>
        </mc:Choice>
        <mc:Fallback xmlns="">
          <p:pic>
            <p:nvPicPr>
              <p:cNvPr id="176" name="Ink 175">
                <a:extLst>
                  <a:ext uri="{FF2B5EF4-FFF2-40B4-BE49-F238E27FC236}">
                    <a16:creationId xmlns:a16="http://schemas.microsoft.com/office/drawing/2014/main" id="{691F8530-9E63-1E97-FBE6-6EE48B1D1491}"/>
                  </a:ext>
                </a:extLst>
              </p:cNvPr>
              <p:cNvPicPr/>
              <p:nvPr/>
            </p:nvPicPr>
            <p:blipFill>
              <a:blip r:embed="rId285"/>
              <a:stretch>
                <a:fillRect/>
              </a:stretch>
            </p:blipFill>
            <p:spPr>
              <a:xfrm>
                <a:off x="10863658" y="3718692"/>
                <a:ext cx="144720" cy="155520"/>
              </a:xfrm>
              <a:prstGeom prst="rect">
                <a:avLst/>
              </a:prstGeom>
            </p:spPr>
          </p:pic>
        </mc:Fallback>
      </mc:AlternateContent>
      <p:grpSp>
        <p:nvGrpSpPr>
          <p:cNvPr id="179" name="Group 178">
            <a:extLst>
              <a:ext uri="{FF2B5EF4-FFF2-40B4-BE49-F238E27FC236}">
                <a16:creationId xmlns:a16="http://schemas.microsoft.com/office/drawing/2014/main" id="{B9E97F0B-64A7-EC5A-FDE3-D0BD8F330BCA}"/>
              </a:ext>
            </a:extLst>
          </p:cNvPr>
          <p:cNvGrpSpPr/>
          <p:nvPr/>
        </p:nvGrpSpPr>
        <p:grpSpPr>
          <a:xfrm>
            <a:off x="9690418" y="2438892"/>
            <a:ext cx="120600" cy="475200"/>
            <a:chOff x="9690418" y="2438892"/>
            <a:chExt cx="120600" cy="475200"/>
          </a:xfrm>
        </p:grpSpPr>
        <mc:AlternateContent xmlns:mc="http://schemas.openxmlformats.org/markup-compatibility/2006" xmlns:p14="http://schemas.microsoft.com/office/powerpoint/2010/main">
          <mc:Choice Requires="p14">
            <p:contentPart p14:bwMode="auto" r:id="rId286">
              <p14:nvContentPartPr>
                <p14:cNvPr id="177" name="Ink 176">
                  <a:extLst>
                    <a:ext uri="{FF2B5EF4-FFF2-40B4-BE49-F238E27FC236}">
                      <a16:creationId xmlns:a16="http://schemas.microsoft.com/office/drawing/2014/main" id="{336E9A2B-17DF-E44D-CA00-5CF17F034DD8}"/>
                    </a:ext>
                  </a:extLst>
                </p14:cNvPr>
                <p14:cNvContentPartPr/>
                <p14:nvPr/>
              </p14:nvContentPartPr>
              <p14:xfrm>
                <a:off x="9690418" y="2438892"/>
                <a:ext cx="85320" cy="220320"/>
              </p14:xfrm>
            </p:contentPart>
          </mc:Choice>
          <mc:Fallback xmlns="">
            <p:pic>
              <p:nvPicPr>
                <p:cNvPr id="177" name="Ink 176">
                  <a:extLst>
                    <a:ext uri="{FF2B5EF4-FFF2-40B4-BE49-F238E27FC236}">
                      <a16:creationId xmlns:a16="http://schemas.microsoft.com/office/drawing/2014/main" id="{E6E8A858-BDEA-4A18-72F4-578F5D6C5DE2}"/>
                    </a:ext>
                  </a:extLst>
                </p:cNvPr>
                <p:cNvPicPr/>
                <p:nvPr/>
              </p:nvPicPr>
              <p:blipFill>
                <a:blip r:embed="rId287"/>
                <a:stretch>
                  <a:fillRect/>
                </a:stretch>
              </p:blipFill>
              <p:spPr>
                <a:xfrm>
                  <a:off x="9682858" y="2431332"/>
                  <a:ext cx="100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8" name="Ink 177">
                  <a:extLst>
                    <a:ext uri="{FF2B5EF4-FFF2-40B4-BE49-F238E27FC236}">
                      <a16:creationId xmlns:a16="http://schemas.microsoft.com/office/drawing/2014/main" id="{46A727C3-3698-4F66-63DC-67B1AB9366AB}"/>
                    </a:ext>
                  </a:extLst>
                </p14:cNvPr>
                <p14:cNvContentPartPr/>
                <p14:nvPr/>
              </p14:nvContentPartPr>
              <p14:xfrm>
                <a:off x="9736498" y="2727252"/>
                <a:ext cx="74520" cy="186840"/>
              </p14:xfrm>
            </p:contentPart>
          </mc:Choice>
          <mc:Fallback xmlns="">
            <p:pic>
              <p:nvPicPr>
                <p:cNvPr id="178" name="Ink 177">
                  <a:extLst>
                    <a:ext uri="{FF2B5EF4-FFF2-40B4-BE49-F238E27FC236}">
                      <a16:creationId xmlns:a16="http://schemas.microsoft.com/office/drawing/2014/main" id="{1080D7B2-1425-D879-533D-DD0FD7CD3428}"/>
                    </a:ext>
                  </a:extLst>
                </p:cNvPr>
                <p:cNvPicPr/>
                <p:nvPr/>
              </p:nvPicPr>
              <p:blipFill>
                <a:blip r:embed="rId289"/>
                <a:stretch>
                  <a:fillRect/>
                </a:stretch>
              </p:blipFill>
              <p:spPr>
                <a:xfrm>
                  <a:off x="9728938" y="2719692"/>
                  <a:ext cx="89640" cy="20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0">
            <p14:nvContentPartPr>
              <p14:cNvPr id="180" name="Ink 179">
                <a:extLst>
                  <a:ext uri="{FF2B5EF4-FFF2-40B4-BE49-F238E27FC236}">
                    <a16:creationId xmlns:a16="http://schemas.microsoft.com/office/drawing/2014/main" id="{DC9FA677-25EC-741C-BF54-B99490B1EBC3}"/>
                  </a:ext>
                </a:extLst>
              </p14:cNvPr>
              <p14:cNvContentPartPr/>
              <p14:nvPr/>
            </p14:nvContentPartPr>
            <p14:xfrm>
              <a:off x="8656498" y="3050892"/>
              <a:ext cx="19800" cy="153360"/>
            </p14:xfrm>
          </p:contentPart>
        </mc:Choice>
        <mc:Fallback xmlns="">
          <p:pic>
            <p:nvPicPr>
              <p:cNvPr id="180" name="Ink 179">
                <a:extLst>
                  <a:ext uri="{FF2B5EF4-FFF2-40B4-BE49-F238E27FC236}">
                    <a16:creationId xmlns:a16="http://schemas.microsoft.com/office/drawing/2014/main" id="{E98EF763-A914-B18D-F88E-DA200A5EF67C}"/>
                  </a:ext>
                </a:extLst>
              </p:cNvPr>
              <p:cNvPicPr/>
              <p:nvPr/>
            </p:nvPicPr>
            <p:blipFill>
              <a:blip r:embed="rId291"/>
              <a:stretch>
                <a:fillRect/>
              </a:stretch>
            </p:blipFill>
            <p:spPr>
              <a:xfrm>
                <a:off x="8648938" y="3043332"/>
                <a:ext cx="34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1" name="Ink 180">
                <a:extLst>
                  <a:ext uri="{FF2B5EF4-FFF2-40B4-BE49-F238E27FC236}">
                    <a16:creationId xmlns:a16="http://schemas.microsoft.com/office/drawing/2014/main" id="{F47FB4F9-9F6A-C82B-2806-80C5A651D9B5}"/>
                  </a:ext>
                </a:extLst>
              </p14:cNvPr>
              <p14:cNvContentPartPr/>
              <p14:nvPr/>
            </p14:nvContentPartPr>
            <p14:xfrm>
              <a:off x="9092098" y="3039732"/>
              <a:ext cx="16200" cy="173880"/>
            </p14:xfrm>
          </p:contentPart>
        </mc:Choice>
        <mc:Fallback xmlns="">
          <p:pic>
            <p:nvPicPr>
              <p:cNvPr id="181" name="Ink 180">
                <a:extLst>
                  <a:ext uri="{FF2B5EF4-FFF2-40B4-BE49-F238E27FC236}">
                    <a16:creationId xmlns:a16="http://schemas.microsoft.com/office/drawing/2014/main" id="{25CAD47E-1163-9E0B-E3A7-4D3BC16C16E1}"/>
                  </a:ext>
                </a:extLst>
              </p:cNvPr>
              <p:cNvPicPr/>
              <p:nvPr/>
            </p:nvPicPr>
            <p:blipFill>
              <a:blip r:embed="rId293"/>
              <a:stretch>
                <a:fillRect/>
              </a:stretch>
            </p:blipFill>
            <p:spPr>
              <a:xfrm>
                <a:off x="9084538" y="3032172"/>
                <a:ext cx="313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2" name="Ink 181">
                <a:extLst>
                  <a:ext uri="{FF2B5EF4-FFF2-40B4-BE49-F238E27FC236}">
                    <a16:creationId xmlns:a16="http://schemas.microsoft.com/office/drawing/2014/main" id="{13B2B79B-DF10-CB4C-B35A-6970EED555C5}"/>
                  </a:ext>
                </a:extLst>
              </p14:cNvPr>
              <p14:cNvContentPartPr/>
              <p14:nvPr/>
            </p14:nvContentPartPr>
            <p14:xfrm>
              <a:off x="9497458" y="2988612"/>
              <a:ext cx="27000" cy="165960"/>
            </p14:xfrm>
          </p:contentPart>
        </mc:Choice>
        <mc:Fallback xmlns="">
          <p:pic>
            <p:nvPicPr>
              <p:cNvPr id="182" name="Ink 181">
                <a:extLst>
                  <a:ext uri="{FF2B5EF4-FFF2-40B4-BE49-F238E27FC236}">
                    <a16:creationId xmlns:a16="http://schemas.microsoft.com/office/drawing/2014/main" id="{44F1F80C-ACC9-BF7D-988C-11A4609CC669}"/>
                  </a:ext>
                </a:extLst>
              </p:cNvPr>
              <p:cNvPicPr/>
              <p:nvPr/>
            </p:nvPicPr>
            <p:blipFill>
              <a:blip r:embed="rId295"/>
              <a:stretch>
                <a:fillRect/>
              </a:stretch>
            </p:blipFill>
            <p:spPr>
              <a:xfrm>
                <a:off x="9489898" y="2981052"/>
                <a:ext cx="42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3" name="Ink 182">
                <a:extLst>
                  <a:ext uri="{FF2B5EF4-FFF2-40B4-BE49-F238E27FC236}">
                    <a16:creationId xmlns:a16="http://schemas.microsoft.com/office/drawing/2014/main" id="{2F11B4C5-9E35-A831-CC68-806F963DA19F}"/>
                  </a:ext>
                </a:extLst>
              </p14:cNvPr>
              <p14:cNvContentPartPr/>
              <p14:nvPr/>
            </p14:nvContentPartPr>
            <p14:xfrm>
              <a:off x="9739738" y="2991852"/>
              <a:ext cx="71280" cy="213840"/>
            </p14:xfrm>
          </p:contentPart>
        </mc:Choice>
        <mc:Fallback xmlns="">
          <p:pic>
            <p:nvPicPr>
              <p:cNvPr id="183" name="Ink 182">
                <a:extLst>
                  <a:ext uri="{FF2B5EF4-FFF2-40B4-BE49-F238E27FC236}">
                    <a16:creationId xmlns:a16="http://schemas.microsoft.com/office/drawing/2014/main" id="{C3E7CF94-8E37-D471-2C53-2234EA9ACBE8}"/>
                  </a:ext>
                </a:extLst>
              </p:cNvPr>
              <p:cNvPicPr/>
              <p:nvPr/>
            </p:nvPicPr>
            <p:blipFill>
              <a:blip r:embed="rId297"/>
              <a:stretch>
                <a:fillRect/>
              </a:stretch>
            </p:blipFill>
            <p:spPr>
              <a:xfrm>
                <a:off x="9732538" y="2984292"/>
                <a:ext cx="86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4" name="Ink 183">
                <a:extLst>
                  <a:ext uri="{FF2B5EF4-FFF2-40B4-BE49-F238E27FC236}">
                    <a16:creationId xmlns:a16="http://schemas.microsoft.com/office/drawing/2014/main" id="{0E089D31-2248-32B4-B2EE-40AA420AFF8D}"/>
                  </a:ext>
                </a:extLst>
              </p14:cNvPr>
              <p14:cNvContentPartPr/>
              <p14:nvPr/>
            </p14:nvContentPartPr>
            <p14:xfrm>
              <a:off x="10132858" y="3010932"/>
              <a:ext cx="21600" cy="132480"/>
            </p14:xfrm>
          </p:contentPart>
        </mc:Choice>
        <mc:Fallback xmlns="">
          <p:pic>
            <p:nvPicPr>
              <p:cNvPr id="184" name="Ink 183">
                <a:extLst>
                  <a:ext uri="{FF2B5EF4-FFF2-40B4-BE49-F238E27FC236}">
                    <a16:creationId xmlns:a16="http://schemas.microsoft.com/office/drawing/2014/main" id="{C202DA49-EA07-8FCB-BDBA-E9D4E1CF164A}"/>
                  </a:ext>
                </a:extLst>
              </p:cNvPr>
              <p:cNvPicPr/>
              <p:nvPr/>
            </p:nvPicPr>
            <p:blipFill>
              <a:blip r:embed="rId299"/>
              <a:stretch>
                <a:fillRect/>
              </a:stretch>
            </p:blipFill>
            <p:spPr>
              <a:xfrm>
                <a:off x="10125298" y="3003372"/>
                <a:ext cx="36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5" name="Ink 184">
                <a:extLst>
                  <a:ext uri="{FF2B5EF4-FFF2-40B4-BE49-F238E27FC236}">
                    <a16:creationId xmlns:a16="http://schemas.microsoft.com/office/drawing/2014/main" id="{D8C9392D-5C6F-05C3-DB9B-06723AA40624}"/>
                  </a:ext>
                </a:extLst>
              </p14:cNvPr>
              <p14:cNvContentPartPr/>
              <p14:nvPr/>
            </p14:nvContentPartPr>
            <p14:xfrm>
              <a:off x="10460458" y="3007692"/>
              <a:ext cx="32040" cy="165960"/>
            </p14:xfrm>
          </p:contentPart>
        </mc:Choice>
        <mc:Fallback xmlns="">
          <p:pic>
            <p:nvPicPr>
              <p:cNvPr id="185" name="Ink 184">
                <a:extLst>
                  <a:ext uri="{FF2B5EF4-FFF2-40B4-BE49-F238E27FC236}">
                    <a16:creationId xmlns:a16="http://schemas.microsoft.com/office/drawing/2014/main" id="{1926DEA2-9040-C466-9B93-449FB4979880}"/>
                  </a:ext>
                </a:extLst>
              </p:cNvPr>
              <p:cNvPicPr/>
              <p:nvPr/>
            </p:nvPicPr>
            <p:blipFill>
              <a:blip r:embed="rId301"/>
              <a:stretch>
                <a:fillRect/>
              </a:stretch>
            </p:blipFill>
            <p:spPr>
              <a:xfrm>
                <a:off x="10452898" y="3000132"/>
                <a:ext cx="47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6" name="Ink 185">
                <a:extLst>
                  <a:ext uri="{FF2B5EF4-FFF2-40B4-BE49-F238E27FC236}">
                    <a16:creationId xmlns:a16="http://schemas.microsoft.com/office/drawing/2014/main" id="{6240BAF8-F688-C9C3-8CF5-F184EFAE6ADD}"/>
                  </a:ext>
                </a:extLst>
              </p14:cNvPr>
              <p14:cNvContentPartPr/>
              <p14:nvPr/>
            </p14:nvContentPartPr>
            <p14:xfrm>
              <a:off x="10821538" y="2991852"/>
              <a:ext cx="7560" cy="188280"/>
            </p14:xfrm>
          </p:contentPart>
        </mc:Choice>
        <mc:Fallback xmlns="">
          <p:pic>
            <p:nvPicPr>
              <p:cNvPr id="186" name="Ink 185">
                <a:extLst>
                  <a:ext uri="{FF2B5EF4-FFF2-40B4-BE49-F238E27FC236}">
                    <a16:creationId xmlns:a16="http://schemas.microsoft.com/office/drawing/2014/main" id="{F713283C-C449-80EB-3173-D5E3FF8CDECC}"/>
                  </a:ext>
                </a:extLst>
              </p:cNvPr>
              <p:cNvPicPr/>
              <p:nvPr/>
            </p:nvPicPr>
            <p:blipFill>
              <a:blip r:embed="rId303"/>
              <a:stretch>
                <a:fillRect/>
              </a:stretch>
            </p:blipFill>
            <p:spPr>
              <a:xfrm>
                <a:off x="10813978" y="2984292"/>
                <a:ext cx="22680" cy="203400"/>
              </a:xfrm>
              <a:prstGeom prst="rect">
                <a:avLst/>
              </a:prstGeom>
            </p:spPr>
          </p:pic>
        </mc:Fallback>
      </mc:AlternateContent>
      <p:grpSp>
        <p:nvGrpSpPr>
          <p:cNvPr id="189" name="Group 188">
            <a:extLst>
              <a:ext uri="{FF2B5EF4-FFF2-40B4-BE49-F238E27FC236}">
                <a16:creationId xmlns:a16="http://schemas.microsoft.com/office/drawing/2014/main" id="{110EF1A6-3426-7A3C-074C-1D9752DF19B0}"/>
              </a:ext>
            </a:extLst>
          </p:cNvPr>
          <p:cNvGrpSpPr/>
          <p:nvPr/>
        </p:nvGrpSpPr>
        <p:grpSpPr>
          <a:xfrm>
            <a:off x="9711658" y="3003012"/>
            <a:ext cx="95760" cy="28800"/>
            <a:chOff x="9711658" y="3003012"/>
            <a:chExt cx="95760" cy="28800"/>
          </a:xfrm>
        </p:grpSpPr>
        <mc:AlternateContent xmlns:mc="http://schemas.openxmlformats.org/markup-compatibility/2006" xmlns:p14="http://schemas.microsoft.com/office/powerpoint/2010/main">
          <mc:Choice Requires="p14">
            <p:contentPart p14:bwMode="auto" r:id="rId304">
              <p14:nvContentPartPr>
                <p14:cNvPr id="187" name="Ink 186">
                  <a:extLst>
                    <a:ext uri="{FF2B5EF4-FFF2-40B4-BE49-F238E27FC236}">
                      <a16:creationId xmlns:a16="http://schemas.microsoft.com/office/drawing/2014/main" id="{9FEDB812-E92D-6BE5-1751-1E3A950B871B}"/>
                    </a:ext>
                  </a:extLst>
                </p14:cNvPr>
                <p14:cNvContentPartPr/>
                <p14:nvPr/>
              </p14:nvContentPartPr>
              <p14:xfrm>
                <a:off x="9789418" y="3026772"/>
                <a:ext cx="12600" cy="5040"/>
              </p14:xfrm>
            </p:contentPart>
          </mc:Choice>
          <mc:Fallback xmlns="">
            <p:pic>
              <p:nvPicPr>
                <p:cNvPr id="187" name="Ink 186">
                  <a:extLst>
                    <a:ext uri="{FF2B5EF4-FFF2-40B4-BE49-F238E27FC236}">
                      <a16:creationId xmlns:a16="http://schemas.microsoft.com/office/drawing/2014/main" id="{6061012B-E6EF-33E2-4352-604A53BEC4DE}"/>
                    </a:ext>
                  </a:extLst>
                </p:cNvPr>
                <p:cNvPicPr/>
                <p:nvPr/>
              </p:nvPicPr>
              <p:blipFill>
                <a:blip r:embed="rId305"/>
                <a:stretch>
                  <a:fillRect/>
                </a:stretch>
              </p:blipFill>
              <p:spPr>
                <a:xfrm>
                  <a:off x="9781858" y="3019212"/>
                  <a:ext cx="27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8" name="Ink 187">
                  <a:extLst>
                    <a:ext uri="{FF2B5EF4-FFF2-40B4-BE49-F238E27FC236}">
                      <a16:creationId xmlns:a16="http://schemas.microsoft.com/office/drawing/2014/main" id="{A2ADEEF7-C2D5-E089-DACF-8396DF8285BB}"/>
                    </a:ext>
                  </a:extLst>
                </p14:cNvPr>
                <p14:cNvContentPartPr/>
                <p14:nvPr/>
              </p14:nvContentPartPr>
              <p14:xfrm>
                <a:off x="9711658" y="3003012"/>
                <a:ext cx="95760" cy="20880"/>
              </p14:xfrm>
            </p:contentPart>
          </mc:Choice>
          <mc:Fallback xmlns="">
            <p:pic>
              <p:nvPicPr>
                <p:cNvPr id="188" name="Ink 187">
                  <a:extLst>
                    <a:ext uri="{FF2B5EF4-FFF2-40B4-BE49-F238E27FC236}">
                      <a16:creationId xmlns:a16="http://schemas.microsoft.com/office/drawing/2014/main" id="{E0F3B47A-7B2B-E34A-B1D7-325455498149}"/>
                    </a:ext>
                  </a:extLst>
                </p:cNvPr>
                <p:cNvPicPr/>
                <p:nvPr/>
              </p:nvPicPr>
              <p:blipFill>
                <a:blip r:embed="rId307"/>
                <a:stretch>
                  <a:fillRect/>
                </a:stretch>
              </p:blipFill>
              <p:spPr>
                <a:xfrm>
                  <a:off x="9704098" y="2995452"/>
                  <a:ext cx="11088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8">
            <p14:nvContentPartPr>
              <p14:cNvPr id="190" name="Ink 189">
                <a:extLst>
                  <a:ext uri="{FF2B5EF4-FFF2-40B4-BE49-F238E27FC236}">
                    <a16:creationId xmlns:a16="http://schemas.microsoft.com/office/drawing/2014/main" id="{F7F94940-482A-16F1-B5A3-3517CD36A89C}"/>
                  </a:ext>
                </a:extLst>
              </p14:cNvPr>
              <p14:cNvContentPartPr/>
              <p14:nvPr/>
            </p14:nvContentPartPr>
            <p14:xfrm>
              <a:off x="8646058" y="3286692"/>
              <a:ext cx="27000" cy="107280"/>
            </p14:xfrm>
          </p:contentPart>
        </mc:Choice>
        <mc:Fallback xmlns="">
          <p:pic>
            <p:nvPicPr>
              <p:cNvPr id="190" name="Ink 189">
                <a:extLst>
                  <a:ext uri="{FF2B5EF4-FFF2-40B4-BE49-F238E27FC236}">
                    <a16:creationId xmlns:a16="http://schemas.microsoft.com/office/drawing/2014/main" id="{B1C4FF70-CC25-3960-26C6-E57D14B79844}"/>
                  </a:ext>
                </a:extLst>
              </p:cNvPr>
              <p:cNvPicPr/>
              <p:nvPr/>
            </p:nvPicPr>
            <p:blipFill>
              <a:blip r:embed="rId309"/>
              <a:stretch>
                <a:fillRect/>
              </a:stretch>
            </p:blipFill>
            <p:spPr>
              <a:xfrm>
                <a:off x="8638498" y="3279132"/>
                <a:ext cx="42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1" name="Ink 190">
                <a:extLst>
                  <a:ext uri="{FF2B5EF4-FFF2-40B4-BE49-F238E27FC236}">
                    <a16:creationId xmlns:a16="http://schemas.microsoft.com/office/drawing/2014/main" id="{E1D35422-6E1C-5A7D-7F10-2272B801ACD2}"/>
                  </a:ext>
                </a:extLst>
              </p14:cNvPr>
              <p14:cNvContentPartPr/>
              <p14:nvPr/>
            </p14:nvContentPartPr>
            <p14:xfrm>
              <a:off x="9086698" y="3284892"/>
              <a:ext cx="16200" cy="95760"/>
            </p14:xfrm>
          </p:contentPart>
        </mc:Choice>
        <mc:Fallback xmlns="">
          <p:pic>
            <p:nvPicPr>
              <p:cNvPr id="191" name="Ink 190">
                <a:extLst>
                  <a:ext uri="{FF2B5EF4-FFF2-40B4-BE49-F238E27FC236}">
                    <a16:creationId xmlns:a16="http://schemas.microsoft.com/office/drawing/2014/main" id="{D220AC34-9F0C-5595-EFF2-01BE532CE1F6}"/>
                  </a:ext>
                </a:extLst>
              </p:cNvPr>
              <p:cNvPicPr/>
              <p:nvPr/>
            </p:nvPicPr>
            <p:blipFill>
              <a:blip r:embed="rId311"/>
              <a:stretch>
                <a:fillRect/>
              </a:stretch>
            </p:blipFill>
            <p:spPr>
              <a:xfrm>
                <a:off x="9079138" y="3277332"/>
                <a:ext cx="31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2" name="Ink 191">
                <a:extLst>
                  <a:ext uri="{FF2B5EF4-FFF2-40B4-BE49-F238E27FC236}">
                    <a16:creationId xmlns:a16="http://schemas.microsoft.com/office/drawing/2014/main" id="{C769B2BF-A99C-2283-F09A-D93540E686C6}"/>
                  </a:ext>
                </a:extLst>
              </p14:cNvPr>
              <p14:cNvContentPartPr/>
              <p14:nvPr/>
            </p14:nvContentPartPr>
            <p14:xfrm>
              <a:off x="9488458" y="3235572"/>
              <a:ext cx="9360" cy="159480"/>
            </p14:xfrm>
          </p:contentPart>
        </mc:Choice>
        <mc:Fallback xmlns="">
          <p:pic>
            <p:nvPicPr>
              <p:cNvPr id="192" name="Ink 191">
                <a:extLst>
                  <a:ext uri="{FF2B5EF4-FFF2-40B4-BE49-F238E27FC236}">
                    <a16:creationId xmlns:a16="http://schemas.microsoft.com/office/drawing/2014/main" id="{89751419-E83F-131C-6BAB-2ABF2422516C}"/>
                  </a:ext>
                </a:extLst>
              </p:cNvPr>
              <p:cNvPicPr/>
              <p:nvPr/>
            </p:nvPicPr>
            <p:blipFill>
              <a:blip r:embed="rId313"/>
              <a:stretch>
                <a:fillRect/>
              </a:stretch>
            </p:blipFill>
            <p:spPr>
              <a:xfrm>
                <a:off x="9480898" y="3228012"/>
                <a:ext cx="24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3" name="Ink 192">
                <a:extLst>
                  <a:ext uri="{FF2B5EF4-FFF2-40B4-BE49-F238E27FC236}">
                    <a16:creationId xmlns:a16="http://schemas.microsoft.com/office/drawing/2014/main" id="{F78B4F33-2D56-C3D3-ACBF-6C359EECCE2E}"/>
                  </a:ext>
                </a:extLst>
              </p14:cNvPr>
              <p14:cNvContentPartPr/>
              <p14:nvPr/>
            </p14:nvContentPartPr>
            <p14:xfrm>
              <a:off x="9739738" y="3265812"/>
              <a:ext cx="81720" cy="146880"/>
            </p14:xfrm>
          </p:contentPart>
        </mc:Choice>
        <mc:Fallback xmlns="">
          <p:pic>
            <p:nvPicPr>
              <p:cNvPr id="193" name="Ink 192">
                <a:extLst>
                  <a:ext uri="{FF2B5EF4-FFF2-40B4-BE49-F238E27FC236}">
                    <a16:creationId xmlns:a16="http://schemas.microsoft.com/office/drawing/2014/main" id="{F59B6EDD-F493-E1B1-28D0-886DB0AFDDAF}"/>
                  </a:ext>
                </a:extLst>
              </p:cNvPr>
              <p:cNvPicPr/>
              <p:nvPr/>
            </p:nvPicPr>
            <p:blipFill>
              <a:blip r:embed="rId315"/>
              <a:stretch>
                <a:fillRect/>
              </a:stretch>
            </p:blipFill>
            <p:spPr>
              <a:xfrm>
                <a:off x="9732538" y="3258252"/>
                <a:ext cx="96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4" name="Ink 193">
                <a:extLst>
                  <a:ext uri="{FF2B5EF4-FFF2-40B4-BE49-F238E27FC236}">
                    <a16:creationId xmlns:a16="http://schemas.microsoft.com/office/drawing/2014/main" id="{94F8F16C-10E2-743A-45B7-C0341164532A}"/>
                  </a:ext>
                </a:extLst>
              </p14:cNvPr>
              <p14:cNvContentPartPr/>
              <p14:nvPr/>
            </p14:nvContentPartPr>
            <p14:xfrm>
              <a:off x="10145098" y="3246732"/>
              <a:ext cx="37440" cy="107280"/>
            </p14:xfrm>
          </p:contentPart>
        </mc:Choice>
        <mc:Fallback xmlns="">
          <p:pic>
            <p:nvPicPr>
              <p:cNvPr id="194" name="Ink 193">
                <a:extLst>
                  <a:ext uri="{FF2B5EF4-FFF2-40B4-BE49-F238E27FC236}">
                    <a16:creationId xmlns:a16="http://schemas.microsoft.com/office/drawing/2014/main" id="{9BA63B85-4103-BF3F-D9DE-C260207D166D}"/>
                  </a:ext>
                </a:extLst>
              </p:cNvPr>
              <p:cNvPicPr/>
              <p:nvPr/>
            </p:nvPicPr>
            <p:blipFill>
              <a:blip r:embed="rId317"/>
              <a:stretch>
                <a:fillRect/>
              </a:stretch>
            </p:blipFill>
            <p:spPr>
              <a:xfrm>
                <a:off x="10137898" y="3239172"/>
                <a:ext cx="52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5" name="Ink 194">
                <a:extLst>
                  <a:ext uri="{FF2B5EF4-FFF2-40B4-BE49-F238E27FC236}">
                    <a16:creationId xmlns:a16="http://schemas.microsoft.com/office/drawing/2014/main" id="{07C2F07C-20C3-1D82-B626-F218F993DE92}"/>
                  </a:ext>
                </a:extLst>
              </p14:cNvPr>
              <p14:cNvContentPartPr/>
              <p14:nvPr/>
            </p14:nvContentPartPr>
            <p14:xfrm>
              <a:off x="10416178" y="3238812"/>
              <a:ext cx="14400" cy="132480"/>
            </p14:xfrm>
          </p:contentPart>
        </mc:Choice>
        <mc:Fallback xmlns="">
          <p:pic>
            <p:nvPicPr>
              <p:cNvPr id="195" name="Ink 194">
                <a:extLst>
                  <a:ext uri="{FF2B5EF4-FFF2-40B4-BE49-F238E27FC236}">
                    <a16:creationId xmlns:a16="http://schemas.microsoft.com/office/drawing/2014/main" id="{378ED4D0-5F56-C3E4-545C-6963362886E2}"/>
                  </a:ext>
                </a:extLst>
              </p:cNvPr>
              <p:cNvPicPr/>
              <p:nvPr/>
            </p:nvPicPr>
            <p:blipFill>
              <a:blip r:embed="rId319"/>
              <a:stretch>
                <a:fillRect/>
              </a:stretch>
            </p:blipFill>
            <p:spPr>
              <a:xfrm>
                <a:off x="10408618" y="3231252"/>
                <a:ext cx="295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6" name="Ink 195">
                <a:extLst>
                  <a:ext uri="{FF2B5EF4-FFF2-40B4-BE49-F238E27FC236}">
                    <a16:creationId xmlns:a16="http://schemas.microsoft.com/office/drawing/2014/main" id="{252674AB-B54A-58F0-43BC-E1FE4115FB90}"/>
                  </a:ext>
                </a:extLst>
              </p14:cNvPr>
              <p14:cNvContentPartPr/>
              <p14:nvPr/>
            </p14:nvContentPartPr>
            <p14:xfrm>
              <a:off x="10756018" y="3229092"/>
              <a:ext cx="32040" cy="171000"/>
            </p14:xfrm>
          </p:contentPart>
        </mc:Choice>
        <mc:Fallback xmlns="">
          <p:pic>
            <p:nvPicPr>
              <p:cNvPr id="196" name="Ink 195">
                <a:extLst>
                  <a:ext uri="{FF2B5EF4-FFF2-40B4-BE49-F238E27FC236}">
                    <a16:creationId xmlns:a16="http://schemas.microsoft.com/office/drawing/2014/main" id="{CBA0FB96-23BA-5CB1-9D25-C920B52A178D}"/>
                  </a:ext>
                </a:extLst>
              </p:cNvPr>
              <p:cNvPicPr/>
              <p:nvPr/>
            </p:nvPicPr>
            <p:blipFill>
              <a:blip r:embed="rId321"/>
              <a:stretch>
                <a:fillRect/>
              </a:stretch>
            </p:blipFill>
            <p:spPr>
              <a:xfrm>
                <a:off x="10748458" y="3221532"/>
                <a:ext cx="471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7" name="Ink 196">
                <a:extLst>
                  <a:ext uri="{FF2B5EF4-FFF2-40B4-BE49-F238E27FC236}">
                    <a16:creationId xmlns:a16="http://schemas.microsoft.com/office/drawing/2014/main" id="{E7E9E644-5275-943B-6220-2EF64D9C7F11}"/>
                  </a:ext>
                </a:extLst>
              </p14:cNvPr>
              <p14:cNvContentPartPr/>
              <p14:nvPr/>
            </p14:nvContentPartPr>
            <p14:xfrm>
              <a:off x="8642458" y="3504852"/>
              <a:ext cx="33840" cy="177120"/>
            </p14:xfrm>
          </p:contentPart>
        </mc:Choice>
        <mc:Fallback xmlns="">
          <p:pic>
            <p:nvPicPr>
              <p:cNvPr id="197" name="Ink 196">
                <a:extLst>
                  <a:ext uri="{FF2B5EF4-FFF2-40B4-BE49-F238E27FC236}">
                    <a16:creationId xmlns:a16="http://schemas.microsoft.com/office/drawing/2014/main" id="{DB9C5307-63C5-FD09-B515-0CAB28A66F0F}"/>
                  </a:ext>
                </a:extLst>
              </p:cNvPr>
              <p:cNvPicPr/>
              <p:nvPr/>
            </p:nvPicPr>
            <p:blipFill>
              <a:blip r:embed="rId323"/>
              <a:stretch>
                <a:fillRect/>
              </a:stretch>
            </p:blipFill>
            <p:spPr>
              <a:xfrm>
                <a:off x="8634898" y="3497292"/>
                <a:ext cx="48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8" name="Ink 197">
                <a:extLst>
                  <a:ext uri="{FF2B5EF4-FFF2-40B4-BE49-F238E27FC236}">
                    <a16:creationId xmlns:a16="http://schemas.microsoft.com/office/drawing/2014/main" id="{E65E5437-D353-618F-6855-4FD9875CE8EB}"/>
                  </a:ext>
                </a:extLst>
              </p14:cNvPr>
              <p14:cNvContentPartPr/>
              <p14:nvPr/>
            </p14:nvContentPartPr>
            <p14:xfrm>
              <a:off x="9113338" y="3491892"/>
              <a:ext cx="9360" cy="151560"/>
            </p14:xfrm>
          </p:contentPart>
        </mc:Choice>
        <mc:Fallback xmlns="">
          <p:pic>
            <p:nvPicPr>
              <p:cNvPr id="198" name="Ink 197">
                <a:extLst>
                  <a:ext uri="{FF2B5EF4-FFF2-40B4-BE49-F238E27FC236}">
                    <a16:creationId xmlns:a16="http://schemas.microsoft.com/office/drawing/2014/main" id="{6CA19A80-2A49-3527-8BCA-88C6DF584F26}"/>
                  </a:ext>
                </a:extLst>
              </p:cNvPr>
              <p:cNvPicPr/>
              <p:nvPr/>
            </p:nvPicPr>
            <p:blipFill>
              <a:blip r:embed="rId325"/>
              <a:stretch>
                <a:fillRect/>
              </a:stretch>
            </p:blipFill>
            <p:spPr>
              <a:xfrm>
                <a:off x="9105778" y="3484332"/>
                <a:ext cx="24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9" name="Ink 198">
                <a:extLst>
                  <a:ext uri="{FF2B5EF4-FFF2-40B4-BE49-F238E27FC236}">
                    <a16:creationId xmlns:a16="http://schemas.microsoft.com/office/drawing/2014/main" id="{D44CC0C7-537C-FB55-7131-1C6D30CB14DE}"/>
                  </a:ext>
                </a:extLst>
              </p14:cNvPr>
              <p14:cNvContentPartPr/>
              <p14:nvPr/>
            </p14:nvContentPartPr>
            <p14:xfrm>
              <a:off x="9419338" y="3485772"/>
              <a:ext cx="12600" cy="161280"/>
            </p14:xfrm>
          </p:contentPart>
        </mc:Choice>
        <mc:Fallback xmlns="">
          <p:pic>
            <p:nvPicPr>
              <p:cNvPr id="199" name="Ink 198">
                <a:extLst>
                  <a:ext uri="{FF2B5EF4-FFF2-40B4-BE49-F238E27FC236}">
                    <a16:creationId xmlns:a16="http://schemas.microsoft.com/office/drawing/2014/main" id="{7B78ECCF-EC1D-067F-C06F-5A609F54676D}"/>
                  </a:ext>
                </a:extLst>
              </p:cNvPr>
              <p:cNvPicPr/>
              <p:nvPr/>
            </p:nvPicPr>
            <p:blipFill>
              <a:blip r:embed="rId327"/>
              <a:stretch>
                <a:fillRect/>
              </a:stretch>
            </p:blipFill>
            <p:spPr>
              <a:xfrm>
                <a:off x="9412138" y="3478212"/>
                <a:ext cx="27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0" name="Ink 199">
                <a:extLst>
                  <a:ext uri="{FF2B5EF4-FFF2-40B4-BE49-F238E27FC236}">
                    <a16:creationId xmlns:a16="http://schemas.microsoft.com/office/drawing/2014/main" id="{5CDB652B-929C-CB73-927A-9E6B5C8FDE48}"/>
                  </a:ext>
                </a:extLst>
              </p14:cNvPr>
              <p14:cNvContentPartPr/>
              <p14:nvPr/>
            </p14:nvContentPartPr>
            <p14:xfrm>
              <a:off x="9760978" y="3479292"/>
              <a:ext cx="85320" cy="228240"/>
            </p14:xfrm>
          </p:contentPart>
        </mc:Choice>
        <mc:Fallback xmlns="">
          <p:pic>
            <p:nvPicPr>
              <p:cNvPr id="200" name="Ink 199">
                <a:extLst>
                  <a:ext uri="{FF2B5EF4-FFF2-40B4-BE49-F238E27FC236}">
                    <a16:creationId xmlns:a16="http://schemas.microsoft.com/office/drawing/2014/main" id="{B4F3E11C-2ACA-3735-38A9-AF2F7C1668B8}"/>
                  </a:ext>
                </a:extLst>
              </p:cNvPr>
              <p:cNvPicPr/>
              <p:nvPr/>
            </p:nvPicPr>
            <p:blipFill>
              <a:blip r:embed="rId329"/>
              <a:stretch>
                <a:fillRect/>
              </a:stretch>
            </p:blipFill>
            <p:spPr>
              <a:xfrm>
                <a:off x="9753778" y="3471732"/>
                <a:ext cx="1004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1" name="Ink 200">
                <a:extLst>
                  <a:ext uri="{FF2B5EF4-FFF2-40B4-BE49-F238E27FC236}">
                    <a16:creationId xmlns:a16="http://schemas.microsoft.com/office/drawing/2014/main" id="{CD5E69DA-0908-0A88-574E-9C2CBDF77495}"/>
                  </a:ext>
                </a:extLst>
              </p14:cNvPr>
              <p14:cNvContentPartPr/>
              <p14:nvPr/>
            </p14:nvContentPartPr>
            <p14:xfrm>
              <a:off x="10141858" y="3493692"/>
              <a:ext cx="28800" cy="131040"/>
            </p14:xfrm>
          </p:contentPart>
        </mc:Choice>
        <mc:Fallback xmlns="">
          <p:pic>
            <p:nvPicPr>
              <p:cNvPr id="201" name="Ink 200">
                <a:extLst>
                  <a:ext uri="{FF2B5EF4-FFF2-40B4-BE49-F238E27FC236}">
                    <a16:creationId xmlns:a16="http://schemas.microsoft.com/office/drawing/2014/main" id="{1ECAF8F2-3244-F74A-2794-C412BA9FDD07}"/>
                  </a:ext>
                </a:extLst>
              </p:cNvPr>
              <p:cNvPicPr/>
              <p:nvPr/>
            </p:nvPicPr>
            <p:blipFill>
              <a:blip r:embed="rId331"/>
              <a:stretch>
                <a:fillRect/>
              </a:stretch>
            </p:blipFill>
            <p:spPr>
              <a:xfrm>
                <a:off x="10134298" y="3486132"/>
                <a:ext cx="439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2" name="Ink 201">
                <a:extLst>
                  <a:ext uri="{FF2B5EF4-FFF2-40B4-BE49-F238E27FC236}">
                    <a16:creationId xmlns:a16="http://schemas.microsoft.com/office/drawing/2014/main" id="{F7B8291F-CE5A-1783-A551-BC01AE4C02F7}"/>
                  </a:ext>
                </a:extLst>
              </p14:cNvPr>
              <p14:cNvContentPartPr/>
              <p14:nvPr/>
            </p14:nvContentPartPr>
            <p14:xfrm>
              <a:off x="10407178" y="3479292"/>
              <a:ext cx="7560" cy="154800"/>
            </p14:xfrm>
          </p:contentPart>
        </mc:Choice>
        <mc:Fallback xmlns="">
          <p:pic>
            <p:nvPicPr>
              <p:cNvPr id="202" name="Ink 201">
                <a:extLst>
                  <a:ext uri="{FF2B5EF4-FFF2-40B4-BE49-F238E27FC236}">
                    <a16:creationId xmlns:a16="http://schemas.microsoft.com/office/drawing/2014/main" id="{1DA6A2BE-E49C-5600-BB08-5BB851920B31}"/>
                  </a:ext>
                </a:extLst>
              </p:cNvPr>
              <p:cNvPicPr/>
              <p:nvPr/>
            </p:nvPicPr>
            <p:blipFill>
              <a:blip r:embed="rId333"/>
              <a:stretch>
                <a:fillRect/>
              </a:stretch>
            </p:blipFill>
            <p:spPr>
              <a:xfrm>
                <a:off x="10399618" y="3471732"/>
                <a:ext cx="226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3" name="Ink 202">
                <a:extLst>
                  <a:ext uri="{FF2B5EF4-FFF2-40B4-BE49-F238E27FC236}">
                    <a16:creationId xmlns:a16="http://schemas.microsoft.com/office/drawing/2014/main" id="{31C98D5C-8B31-FB37-8E1D-6F1F121CEA2A}"/>
                  </a:ext>
                </a:extLst>
              </p14:cNvPr>
              <p14:cNvContentPartPr/>
              <p14:nvPr/>
            </p14:nvContentPartPr>
            <p14:xfrm>
              <a:off x="10731178" y="3469932"/>
              <a:ext cx="39240" cy="135720"/>
            </p14:xfrm>
          </p:contentPart>
        </mc:Choice>
        <mc:Fallback xmlns="">
          <p:pic>
            <p:nvPicPr>
              <p:cNvPr id="203" name="Ink 202">
                <a:extLst>
                  <a:ext uri="{FF2B5EF4-FFF2-40B4-BE49-F238E27FC236}">
                    <a16:creationId xmlns:a16="http://schemas.microsoft.com/office/drawing/2014/main" id="{ED6478CB-E7B0-30D4-783F-0B0B0FF7E84F}"/>
                  </a:ext>
                </a:extLst>
              </p:cNvPr>
              <p:cNvPicPr/>
              <p:nvPr/>
            </p:nvPicPr>
            <p:blipFill>
              <a:blip r:embed="rId335"/>
              <a:stretch>
                <a:fillRect/>
              </a:stretch>
            </p:blipFill>
            <p:spPr>
              <a:xfrm>
                <a:off x="10723618" y="3462372"/>
                <a:ext cx="54360" cy="150840"/>
              </a:xfrm>
              <a:prstGeom prst="rect">
                <a:avLst/>
              </a:prstGeom>
            </p:spPr>
          </p:pic>
        </mc:Fallback>
      </mc:AlternateContent>
      <p:grpSp>
        <p:nvGrpSpPr>
          <p:cNvPr id="206" name="Group 205">
            <a:extLst>
              <a:ext uri="{FF2B5EF4-FFF2-40B4-BE49-F238E27FC236}">
                <a16:creationId xmlns:a16="http://schemas.microsoft.com/office/drawing/2014/main" id="{D3B32EA4-6D92-81C3-9BF4-1E08D70D57F4}"/>
              </a:ext>
            </a:extLst>
          </p:cNvPr>
          <p:cNvGrpSpPr/>
          <p:nvPr/>
        </p:nvGrpSpPr>
        <p:grpSpPr>
          <a:xfrm>
            <a:off x="9768178" y="3786732"/>
            <a:ext cx="126000" cy="411480"/>
            <a:chOff x="9768178" y="3786732"/>
            <a:chExt cx="126000" cy="411480"/>
          </a:xfrm>
        </p:grpSpPr>
        <mc:AlternateContent xmlns:mc="http://schemas.openxmlformats.org/markup-compatibility/2006" xmlns:p14="http://schemas.microsoft.com/office/powerpoint/2010/main">
          <mc:Choice Requires="p14">
            <p:contentPart p14:bwMode="auto" r:id="rId336">
              <p14:nvContentPartPr>
                <p14:cNvPr id="204" name="Ink 203">
                  <a:extLst>
                    <a:ext uri="{FF2B5EF4-FFF2-40B4-BE49-F238E27FC236}">
                      <a16:creationId xmlns:a16="http://schemas.microsoft.com/office/drawing/2014/main" id="{DED82B6C-AB81-1F92-64E2-E4C9FABA2183}"/>
                    </a:ext>
                  </a:extLst>
                </p14:cNvPr>
                <p14:cNvContentPartPr/>
                <p14:nvPr/>
              </p14:nvContentPartPr>
              <p14:xfrm>
                <a:off x="9816058" y="3786732"/>
                <a:ext cx="58680" cy="153360"/>
              </p14:xfrm>
            </p:contentPart>
          </mc:Choice>
          <mc:Fallback xmlns="">
            <p:pic>
              <p:nvPicPr>
                <p:cNvPr id="204" name="Ink 203">
                  <a:extLst>
                    <a:ext uri="{FF2B5EF4-FFF2-40B4-BE49-F238E27FC236}">
                      <a16:creationId xmlns:a16="http://schemas.microsoft.com/office/drawing/2014/main" id="{25408D47-29EF-EAD3-B8D2-7506AD290FB1}"/>
                    </a:ext>
                  </a:extLst>
                </p:cNvPr>
                <p:cNvPicPr/>
                <p:nvPr/>
              </p:nvPicPr>
              <p:blipFill>
                <a:blip r:embed="rId337"/>
                <a:stretch>
                  <a:fillRect/>
                </a:stretch>
              </p:blipFill>
              <p:spPr>
                <a:xfrm>
                  <a:off x="9808498" y="3779172"/>
                  <a:ext cx="73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5" name="Ink 204">
                  <a:extLst>
                    <a:ext uri="{FF2B5EF4-FFF2-40B4-BE49-F238E27FC236}">
                      <a16:creationId xmlns:a16="http://schemas.microsoft.com/office/drawing/2014/main" id="{69774538-0A4B-32DC-4BC7-642FE0F78583}"/>
                    </a:ext>
                  </a:extLst>
                </p14:cNvPr>
                <p14:cNvContentPartPr/>
                <p14:nvPr/>
              </p14:nvContentPartPr>
              <p14:xfrm>
                <a:off x="9768178" y="4017852"/>
                <a:ext cx="126000" cy="180360"/>
              </p14:xfrm>
            </p:contentPart>
          </mc:Choice>
          <mc:Fallback xmlns="">
            <p:pic>
              <p:nvPicPr>
                <p:cNvPr id="205" name="Ink 204">
                  <a:extLst>
                    <a:ext uri="{FF2B5EF4-FFF2-40B4-BE49-F238E27FC236}">
                      <a16:creationId xmlns:a16="http://schemas.microsoft.com/office/drawing/2014/main" id="{2402D2EF-9EFD-24EE-E3AE-3D998946D644}"/>
                    </a:ext>
                  </a:extLst>
                </p:cNvPr>
                <p:cNvPicPr/>
                <p:nvPr/>
              </p:nvPicPr>
              <p:blipFill>
                <a:blip r:embed="rId339"/>
                <a:stretch>
                  <a:fillRect/>
                </a:stretch>
              </p:blipFill>
              <p:spPr>
                <a:xfrm>
                  <a:off x="9760618" y="4010292"/>
                  <a:ext cx="141120" cy="195480"/>
                </a:xfrm>
                <a:prstGeom prst="rect">
                  <a:avLst/>
                </a:prstGeom>
              </p:spPr>
            </p:pic>
          </mc:Fallback>
        </mc:AlternateContent>
      </p:grpSp>
      <p:sp>
        <p:nvSpPr>
          <p:cNvPr id="207" name="TextBox 206">
            <a:extLst>
              <a:ext uri="{FF2B5EF4-FFF2-40B4-BE49-F238E27FC236}">
                <a16:creationId xmlns:a16="http://schemas.microsoft.com/office/drawing/2014/main" id="{8EA22FF7-D8B1-CDD7-5812-68541EA2AB9A}"/>
              </a:ext>
            </a:extLst>
          </p:cNvPr>
          <p:cNvSpPr txBox="1"/>
          <p:nvPr/>
        </p:nvSpPr>
        <p:spPr>
          <a:xfrm>
            <a:off x="1492469" y="5255172"/>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7F25478-882F-00A8-FFC4-1968BC6A0FB7}"/>
                  </a:ext>
                </a:extLst>
              </p:cNvPr>
              <p:cNvSpPr txBox="1"/>
              <p:nvPr/>
            </p:nvSpPr>
            <p:spPr>
              <a:xfrm>
                <a:off x="1655578" y="4827181"/>
                <a:ext cx="5446971" cy="989758"/>
              </a:xfrm>
              <a:prstGeom prst="rect">
                <a:avLst/>
              </a:prstGeom>
              <a:noFill/>
            </p:spPr>
            <p:txBody>
              <a:bodyPr wrap="square" rtlCol="0">
                <a:spAutoFit/>
              </a:bodyPr>
              <a:lstStyle/>
              <a:p>
                <a:r>
                  <a:rPr lang="en-US" sz="1600" dirty="0">
                    <a:latin typeface="Avenir Next LT Pro" panose="020B0504020202020204" pitchFamily="34" charset="77"/>
                  </a:rPr>
                  <a:t>Apply the ”horizontal filter” </a:t>
                </a:r>
                <a14:m>
                  <m:oMath xmlns:m="http://schemas.openxmlformats.org/officeDocument/2006/math">
                    <m:d>
                      <m:dPr>
                        <m:begChr m:val="["/>
                        <m:endChr m:val="]"/>
                        <m:ctrlPr>
                          <a:rPr lang="en-US" sz="1600" i="1" smtClean="0">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d>
                    <m:r>
                      <a:rPr lang="en-US" sz="1600" b="0" i="1" smtClean="0">
                        <a:latin typeface="Cambria Math" panose="02040503050406030204" pitchFamily="18" charset="0"/>
                      </a:rPr>
                      <m:t> </m:t>
                    </m:r>
                  </m:oMath>
                </a14:m>
                <a:r>
                  <a:rPr lang="en-US" sz="1600" dirty="0">
                    <a:latin typeface="Avenir Next LT Pro" panose="020B0504020202020204" pitchFamily="34" charset="77"/>
                  </a:rPr>
                  <a:t>to the above 9x9 matrix.</a:t>
                </a:r>
              </a:p>
            </p:txBody>
          </p:sp>
        </mc:Choice>
        <mc:Fallback>
          <p:sp>
            <p:nvSpPr>
              <p:cNvPr id="17" name="TextBox 16">
                <a:extLst>
                  <a:ext uri="{FF2B5EF4-FFF2-40B4-BE49-F238E27FC236}">
                    <a16:creationId xmlns:a16="http://schemas.microsoft.com/office/drawing/2014/main" id="{07F25478-882F-00A8-FFC4-1968BC6A0FB7}"/>
                  </a:ext>
                </a:extLst>
              </p:cNvPr>
              <p:cNvSpPr txBox="1">
                <a:spLocks noRot="1" noChangeAspect="1" noMove="1" noResize="1" noEditPoints="1" noAdjustHandles="1" noChangeArrowheads="1" noChangeShapeType="1" noTextEdit="1"/>
              </p:cNvSpPr>
              <p:nvPr/>
            </p:nvSpPr>
            <p:spPr>
              <a:xfrm>
                <a:off x="1655578" y="4827181"/>
                <a:ext cx="5446971" cy="989758"/>
              </a:xfrm>
              <a:prstGeom prst="rect">
                <a:avLst/>
              </a:prstGeom>
              <a:blipFill>
                <a:blip r:embed="rId340"/>
                <a:stretch>
                  <a:fillRect l="-698" b="-7692"/>
                </a:stretch>
              </a:blipFill>
            </p:spPr>
            <p:txBody>
              <a:bodyPr/>
              <a:lstStyle/>
              <a:p>
                <a:r>
                  <a:rPr lang="en-US">
                    <a:noFill/>
                  </a:rPr>
                  <a:t> </a:t>
                </a:r>
              </a:p>
            </p:txBody>
          </p:sp>
        </mc:Fallback>
      </mc:AlternateContent>
    </p:spTree>
    <p:extLst>
      <p:ext uri="{BB962C8B-B14F-4D97-AF65-F5344CB8AC3E}">
        <p14:creationId xmlns:p14="http://schemas.microsoft.com/office/powerpoint/2010/main" val="254001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C1CF4-448F-787B-40C8-7A65CA7BC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C89E1-723F-1957-1185-CFA3D8EA31F7}"/>
              </a:ext>
            </a:extLst>
          </p:cNvPr>
          <p:cNvSpPr>
            <a:spLocks noGrp="1"/>
          </p:cNvSpPr>
          <p:nvPr>
            <p:ph type="title"/>
          </p:nvPr>
        </p:nvSpPr>
        <p:spPr>
          <a:xfrm>
            <a:off x="1424763" y="414670"/>
            <a:ext cx="10047768" cy="709937"/>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CNN Applications</a:t>
            </a:r>
          </a:p>
        </p:txBody>
      </p:sp>
      <p:sp>
        <p:nvSpPr>
          <p:cNvPr id="3" name="Content Placeholder 2">
            <a:extLst>
              <a:ext uri="{FF2B5EF4-FFF2-40B4-BE49-F238E27FC236}">
                <a16:creationId xmlns:a16="http://schemas.microsoft.com/office/drawing/2014/main" id="{10C168F4-23B9-DCA7-FD63-26A438F36268}"/>
              </a:ext>
            </a:extLst>
          </p:cNvPr>
          <p:cNvSpPr>
            <a:spLocks noGrp="1"/>
          </p:cNvSpPr>
          <p:nvPr>
            <p:ph idx="1"/>
          </p:nvPr>
        </p:nvSpPr>
        <p:spPr>
          <a:xfrm>
            <a:off x="1082566" y="1481959"/>
            <a:ext cx="10530314" cy="4589657"/>
          </a:xfrm>
        </p:spPr>
        <p:txBody>
          <a:bodyPr/>
          <a:lstStyle/>
          <a:p>
            <a:endParaRPr lang="en-US" dirty="0"/>
          </a:p>
          <a:p>
            <a:endParaRPr lang="en-US" dirty="0"/>
          </a:p>
          <a:p>
            <a:endParaRPr lang="en-US" dirty="0"/>
          </a:p>
          <a:p>
            <a:endParaRPr lang="en-US" dirty="0"/>
          </a:p>
          <a:p>
            <a:pPr marL="0" indent="0">
              <a:buNone/>
            </a:pPr>
            <a:endParaRPr lang="en-US" dirty="0"/>
          </a:p>
        </p:txBody>
      </p:sp>
      <p:pic>
        <p:nvPicPr>
          <p:cNvPr id="5" name="Graphic 4">
            <a:extLst>
              <a:ext uri="{FF2B5EF4-FFF2-40B4-BE49-F238E27FC236}">
                <a16:creationId xmlns:a16="http://schemas.microsoft.com/office/drawing/2014/main" id="{EA4BC7D3-8C4F-C6C1-60DC-7714178E46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1050" y="1124607"/>
            <a:ext cx="7772400" cy="2490951"/>
          </a:xfrm>
          <a:prstGeom prst="rect">
            <a:avLst/>
          </a:prstGeom>
        </p:spPr>
      </p:pic>
      <p:sp>
        <p:nvSpPr>
          <p:cNvPr id="7" name="TextBox 6">
            <a:extLst>
              <a:ext uri="{FF2B5EF4-FFF2-40B4-BE49-F238E27FC236}">
                <a16:creationId xmlns:a16="http://schemas.microsoft.com/office/drawing/2014/main" id="{C50559F3-58B1-A757-C238-D642942701B1}"/>
              </a:ext>
            </a:extLst>
          </p:cNvPr>
          <p:cNvSpPr txBox="1"/>
          <p:nvPr/>
        </p:nvSpPr>
        <p:spPr>
          <a:xfrm>
            <a:off x="1082566" y="3972910"/>
            <a:ext cx="10783613" cy="2308324"/>
          </a:xfrm>
          <a:prstGeom prst="rect">
            <a:avLst/>
          </a:prstGeom>
          <a:noFill/>
        </p:spPr>
        <p:txBody>
          <a:bodyPr wrap="square" rtlCol="0">
            <a:spAutoFit/>
          </a:bodyPr>
          <a:lstStyle/>
          <a:p>
            <a:r>
              <a:rPr lang="en-US" dirty="0"/>
              <a:t>C1: First convolution layer, consists of conv. Kernels(filters) of size 5x5. outputs 6 images of size 28x28</a:t>
            </a:r>
          </a:p>
          <a:p>
            <a:r>
              <a:rPr lang="en-US" dirty="0"/>
              <a:t>S2: Subsampling layer (avg pooling layer). Each square of 4 pixels in C1 output is averaged to a simple pixel. S2 scales down the size to 28x28 by 2, producing 6 outputs of size 14x14.</a:t>
            </a:r>
          </a:p>
          <a:p>
            <a:r>
              <a:rPr lang="en-US" dirty="0"/>
              <a:t>C3: Second convolution layer, consists of 16 convolution kernels, each of size 5x5, to produce 16 images of size 10x10.</a:t>
            </a:r>
          </a:p>
          <a:p>
            <a:r>
              <a:rPr lang="en-US" dirty="0"/>
              <a:t>S4: Second average pooling layer. Scales down the 16 10x10 images to 16 5x5 images.</a:t>
            </a:r>
          </a:p>
          <a:p>
            <a:r>
              <a:rPr lang="en-US" dirty="0"/>
              <a:t>C5: Fully connected conv. Layer with 120 output nodes, each is connected to all 400 nodes from S4.</a:t>
            </a:r>
          </a:p>
          <a:p>
            <a:r>
              <a:rPr lang="en-US" dirty="0"/>
              <a:t>F6: Fully connected layer mapping the 1-D 120 array to a new array of length 10 (</a:t>
            </a:r>
            <a:r>
              <a:rPr lang="en-US" dirty="0" err="1"/>
              <a:t>Coor</a:t>
            </a:r>
            <a:r>
              <a:rPr lang="en-US" dirty="0"/>
              <a:t>. To digits 0-9)</a:t>
            </a:r>
          </a:p>
        </p:txBody>
      </p:sp>
    </p:spTree>
    <p:extLst>
      <p:ext uri="{BB962C8B-B14F-4D97-AF65-F5344CB8AC3E}">
        <p14:creationId xmlns:p14="http://schemas.microsoft.com/office/powerpoint/2010/main" val="381327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A8F2F-A208-985D-172B-8FA29FDB8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14A94-B91E-D6BE-95B2-A4BD8610BC12}"/>
              </a:ext>
            </a:extLst>
          </p:cNvPr>
          <p:cNvSpPr>
            <a:spLocks noGrp="1"/>
          </p:cNvSpPr>
          <p:nvPr>
            <p:ph type="title"/>
          </p:nvPr>
        </p:nvSpPr>
        <p:spPr>
          <a:xfrm>
            <a:off x="1371600" y="325822"/>
            <a:ext cx="10241280" cy="630620"/>
          </a:xfrm>
        </p:spPr>
        <p:txBody>
          <a:bodyPr>
            <a:normAutofit/>
          </a:bodyPr>
          <a:lstStyle/>
          <a:p>
            <a:pPr algn="ctr"/>
            <a:r>
              <a:rPr lang="en-US" sz="2800" dirty="0">
                <a:solidFill>
                  <a:srgbClr val="C00000"/>
                </a:solidFill>
                <a:latin typeface="Avenir Next LT Pro" panose="020B0504020202020204" pitchFamily="34" charset="77"/>
                <a:cs typeface="Arial" panose="020B0604020202020204" pitchFamily="34" charset="0"/>
              </a:rPr>
              <a:t>CNN Model with </a:t>
            </a:r>
            <a:r>
              <a:rPr lang="en-US" sz="2800" dirty="0" err="1">
                <a:solidFill>
                  <a:srgbClr val="C00000"/>
                </a:solidFill>
                <a:latin typeface="Avenir Next LT Pro" panose="020B0504020202020204" pitchFamily="34" charset="77"/>
                <a:cs typeface="Arial" panose="020B0604020202020204" pitchFamily="34" charset="0"/>
              </a:rPr>
              <a:t>Tensorflow</a:t>
            </a:r>
            <a:r>
              <a:rPr lang="en-US" sz="2800" dirty="0">
                <a:solidFill>
                  <a:srgbClr val="C00000"/>
                </a:solidFill>
                <a:latin typeface="Avenir Next LT Pro" panose="020B0504020202020204" pitchFamily="34" charset="77"/>
                <a:cs typeface="Arial" panose="020B0604020202020204" pitchFamily="34" charset="0"/>
              </a:rPr>
              <a:t> (</a:t>
            </a:r>
            <a:r>
              <a:rPr lang="en-US" sz="2800" dirty="0" err="1">
                <a:solidFill>
                  <a:srgbClr val="C00000"/>
                </a:solidFill>
                <a:latin typeface="Avenir Next LT Pro" panose="020B0504020202020204" pitchFamily="34" charset="77"/>
                <a:cs typeface="Arial" panose="020B0604020202020204" pitchFamily="34" charset="0"/>
              </a:rPr>
              <a:t>Mnist</a:t>
            </a:r>
            <a:r>
              <a:rPr lang="en-US" sz="2800" dirty="0">
                <a:solidFill>
                  <a:srgbClr val="C00000"/>
                </a:solidFill>
                <a:latin typeface="Avenir Next LT Pro" panose="020B0504020202020204" pitchFamily="34" charset="77"/>
                <a:cs typeface="Arial" panose="020B0604020202020204" pitchFamily="34" charset="0"/>
              </a:rPr>
              <a:t> 28x28 pixels)</a:t>
            </a:r>
          </a:p>
        </p:txBody>
      </p:sp>
      <p:pic>
        <p:nvPicPr>
          <p:cNvPr id="2050" name="Picture 2">
            <a:extLst>
              <a:ext uri="{FF2B5EF4-FFF2-40B4-BE49-F238E27FC236}">
                <a16:creationId xmlns:a16="http://schemas.microsoft.com/office/drawing/2014/main" id="{12F49527-9A25-139B-E4CA-8948F11B90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276" y="1271752"/>
            <a:ext cx="6484883" cy="45299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C44BD0-AB61-8B82-2DA3-B7CFE86FEE76}"/>
              </a:ext>
            </a:extLst>
          </p:cNvPr>
          <p:cNvSpPr txBox="1"/>
          <p:nvPr/>
        </p:nvSpPr>
        <p:spPr>
          <a:xfrm>
            <a:off x="4298731" y="1051034"/>
            <a:ext cx="7157545" cy="923330"/>
          </a:xfrm>
          <a:prstGeom prst="rect">
            <a:avLst/>
          </a:prstGeom>
          <a:noFill/>
        </p:spPr>
        <p:txBody>
          <a:bodyPr wrap="square">
            <a:spAutoFit/>
          </a:bodyPr>
          <a:lstStyle/>
          <a:p>
            <a:pPr rtl="0">
              <a:spcBef>
                <a:spcPts val="0"/>
              </a:spcBef>
              <a:spcAft>
                <a:spcPts val="0"/>
              </a:spcAft>
            </a:pPr>
            <a:r>
              <a:rPr lang="en-US" sz="1800" b="1" i="0" u="none" strike="noStrike" dirty="0" err="1">
                <a:solidFill>
                  <a:srgbClr val="000000"/>
                </a:solidFill>
                <a:effectLst/>
                <a:latin typeface="Calibri" panose="020F0502020204030204" pitchFamily="34" charset="0"/>
              </a:rPr>
              <a:t>tf.keras.layers.Reshape</a:t>
            </a:r>
            <a:r>
              <a:rPr lang="en-US" sz="1800" b="1" i="0" u="none" strike="noStrike" dirty="0">
                <a:solidFill>
                  <a:srgbClr val="000000"/>
                </a:solidFill>
                <a:effectLst/>
                <a:latin typeface="Calibri" panose="020F0502020204030204" pitchFamily="34" charset="0"/>
              </a:rPr>
              <a:t>(</a:t>
            </a:r>
            <a:r>
              <a:rPr lang="en-US" sz="1800" b="1" i="0" u="none" strike="noStrike" dirty="0" err="1">
                <a:solidFill>
                  <a:srgbClr val="000000"/>
                </a:solidFill>
                <a:effectLst/>
                <a:latin typeface="Calibri" panose="020F0502020204030204" pitchFamily="34" charset="0"/>
              </a:rPr>
              <a:t>input_shape</a:t>
            </a:r>
            <a:r>
              <a:rPr lang="en-US" sz="1800" b="1" i="0" u="none" strike="noStrike" dirty="0">
                <a:solidFill>
                  <a:srgbClr val="000000"/>
                </a:solidFill>
                <a:effectLst/>
                <a:latin typeface="Calibri" panose="020F0502020204030204" pitchFamily="34" charset="0"/>
              </a:rPr>
              <a:t>=(28*28,), </a:t>
            </a:r>
            <a:r>
              <a:rPr lang="en-US" sz="1800" b="1" i="0" u="none" strike="noStrike" dirty="0" err="1">
                <a:solidFill>
                  <a:srgbClr val="000000"/>
                </a:solidFill>
                <a:effectLst/>
                <a:latin typeface="Calibri" panose="020F0502020204030204" pitchFamily="34" charset="0"/>
              </a:rPr>
              <a:t>target_shape</a:t>
            </a:r>
            <a:r>
              <a:rPr lang="en-US" sz="1800" b="1" i="0" u="none" strike="noStrike" dirty="0">
                <a:solidFill>
                  <a:srgbClr val="000000"/>
                </a:solidFill>
                <a:effectLst/>
                <a:latin typeface="Calibri" panose="020F0502020204030204" pitchFamily="34" charset="0"/>
              </a:rPr>
              <a:t>=(28, 28, 1))</a:t>
            </a:r>
            <a:endParaRPr lang="en-US" b="0" dirty="0">
              <a:effectLst/>
            </a:endParaRPr>
          </a:p>
          <a:p>
            <a:br>
              <a:rPr lang="en-US" dirty="0"/>
            </a:br>
            <a:endParaRPr lang="en-US" dirty="0"/>
          </a:p>
        </p:txBody>
      </p:sp>
      <p:sp>
        <p:nvSpPr>
          <p:cNvPr id="7" name="TextBox 6">
            <a:extLst>
              <a:ext uri="{FF2B5EF4-FFF2-40B4-BE49-F238E27FC236}">
                <a16:creationId xmlns:a16="http://schemas.microsoft.com/office/drawing/2014/main" id="{52FDBC9C-EE69-5C45-9A03-8C1AA7E324FB}"/>
              </a:ext>
            </a:extLst>
          </p:cNvPr>
          <p:cNvSpPr txBox="1"/>
          <p:nvPr/>
        </p:nvSpPr>
        <p:spPr>
          <a:xfrm>
            <a:off x="5097517" y="1629103"/>
            <a:ext cx="6589987" cy="1200329"/>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tf.keras.layers.Conv2D(</a:t>
            </a:r>
            <a:r>
              <a:rPr lang="en-US" sz="1800" b="1" i="0" u="none" strike="noStrike" dirty="0" err="1">
                <a:solidFill>
                  <a:srgbClr val="000000"/>
                </a:solidFill>
                <a:effectLst/>
                <a:latin typeface="Calibri" panose="020F0502020204030204" pitchFamily="34" charset="0"/>
              </a:rPr>
              <a:t>kernel_size</a:t>
            </a:r>
            <a:r>
              <a:rPr lang="en-US" sz="1800" b="1" i="0" u="none" strike="noStrike" dirty="0">
                <a:solidFill>
                  <a:srgbClr val="000000"/>
                </a:solidFill>
                <a:effectLst/>
                <a:latin typeface="Calibri" panose="020F0502020204030204" pitchFamily="34" charset="0"/>
              </a:rPr>
              <a:t>=3, filters=12, padding='same', activation='</a:t>
            </a:r>
            <a:r>
              <a:rPr lang="en-US" sz="1800" b="1" i="0" u="none" strike="noStrike" dirty="0" err="1">
                <a:solidFill>
                  <a:srgbClr val="000000"/>
                </a:solidFill>
                <a:effectLst/>
                <a:latin typeface="Calibri" panose="020F0502020204030204" pitchFamily="34" charset="0"/>
              </a:rPr>
              <a:t>relu</a:t>
            </a:r>
            <a:r>
              <a:rPr lang="en-US" sz="1800" b="1" i="0" u="none" strike="noStrike" dirty="0">
                <a:solidFill>
                  <a:srgbClr val="000000"/>
                </a:solidFill>
                <a:effectLst/>
                <a:latin typeface="Calibri" panose="020F0502020204030204" pitchFamily="34" charset="0"/>
              </a:rPr>
              <a:t>')</a:t>
            </a:r>
            <a:endParaRPr lang="en-US" b="0" dirty="0">
              <a:effectLst/>
            </a:endParaRPr>
          </a:p>
          <a:p>
            <a:br>
              <a:rPr lang="en-US" dirty="0"/>
            </a:br>
            <a:endParaRPr lang="en-US" dirty="0"/>
          </a:p>
        </p:txBody>
      </p:sp>
      <p:sp>
        <p:nvSpPr>
          <p:cNvPr id="9" name="TextBox 8">
            <a:extLst>
              <a:ext uri="{FF2B5EF4-FFF2-40B4-BE49-F238E27FC236}">
                <a16:creationId xmlns:a16="http://schemas.microsoft.com/office/drawing/2014/main" id="{F1AE66C5-2784-DCDD-2A41-6FCFA5D1DB71}"/>
              </a:ext>
            </a:extLst>
          </p:cNvPr>
          <p:cNvSpPr txBox="1"/>
          <p:nvPr/>
        </p:nvSpPr>
        <p:spPr>
          <a:xfrm>
            <a:off x="6159061" y="2312276"/>
            <a:ext cx="5686097" cy="1189819"/>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tf.keras.layers.Conv2D(</a:t>
            </a:r>
            <a:r>
              <a:rPr lang="en-US" sz="1800" b="1" i="0" u="none" strike="noStrike" dirty="0" err="1">
                <a:solidFill>
                  <a:srgbClr val="000000"/>
                </a:solidFill>
                <a:effectLst/>
                <a:latin typeface="Calibri" panose="020F0502020204030204" pitchFamily="34" charset="0"/>
              </a:rPr>
              <a:t>kernel_size</a:t>
            </a:r>
            <a:r>
              <a:rPr lang="en-US" sz="1800" b="1" i="0" u="none" strike="noStrike" dirty="0">
                <a:solidFill>
                  <a:srgbClr val="000000"/>
                </a:solidFill>
                <a:effectLst/>
                <a:latin typeface="Calibri" panose="020F0502020204030204" pitchFamily="34" charset="0"/>
              </a:rPr>
              <a:t>=6, filters=24, padding='same', activation='</a:t>
            </a:r>
            <a:r>
              <a:rPr lang="en-US" sz="1800" b="1" i="0" u="none" strike="noStrike" dirty="0" err="1">
                <a:solidFill>
                  <a:srgbClr val="000000"/>
                </a:solidFill>
                <a:effectLst/>
                <a:latin typeface="Calibri" panose="020F0502020204030204" pitchFamily="34" charset="0"/>
              </a:rPr>
              <a:t>relu</a:t>
            </a:r>
            <a:r>
              <a:rPr lang="en-US" sz="1800" b="1" i="0" u="none" strike="noStrike" dirty="0">
                <a:solidFill>
                  <a:srgbClr val="000000"/>
                </a:solidFill>
                <a:effectLst/>
                <a:latin typeface="Calibri" panose="020F0502020204030204" pitchFamily="34" charset="0"/>
              </a:rPr>
              <a:t>’,strides=2)</a:t>
            </a:r>
            <a:endParaRPr lang="en-US" b="0" dirty="0">
              <a:effectLst/>
            </a:endParaRPr>
          </a:p>
          <a:p>
            <a:br>
              <a:rPr lang="en-US" dirty="0"/>
            </a:br>
            <a:endParaRPr lang="en-US" dirty="0"/>
          </a:p>
        </p:txBody>
      </p:sp>
      <p:sp>
        <p:nvSpPr>
          <p:cNvPr id="11" name="TextBox 10">
            <a:extLst>
              <a:ext uri="{FF2B5EF4-FFF2-40B4-BE49-F238E27FC236}">
                <a16:creationId xmlns:a16="http://schemas.microsoft.com/office/drawing/2014/main" id="{2C5CDB41-4478-994E-C43A-E822C16C5913}"/>
              </a:ext>
            </a:extLst>
          </p:cNvPr>
          <p:cNvSpPr txBox="1"/>
          <p:nvPr/>
        </p:nvSpPr>
        <p:spPr>
          <a:xfrm>
            <a:off x="7147034" y="3005959"/>
            <a:ext cx="4635062" cy="1477328"/>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Calibri" panose="020F0502020204030204" pitchFamily="34" charset="0"/>
              </a:rPr>
              <a:t>tf.keras.layers.Conv2D(</a:t>
            </a:r>
            <a:r>
              <a:rPr lang="en-US" sz="1800" b="1" i="0" u="none" strike="noStrike" dirty="0" err="1">
                <a:solidFill>
                  <a:srgbClr val="000000"/>
                </a:solidFill>
                <a:effectLst/>
                <a:latin typeface="Calibri" panose="020F0502020204030204" pitchFamily="34" charset="0"/>
              </a:rPr>
              <a:t>kernel_size</a:t>
            </a:r>
            <a:r>
              <a:rPr lang="en-US" sz="1800" b="1" i="0" u="none" strike="noStrike" dirty="0">
                <a:solidFill>
                  <a:srgbClr val="000000"/>
                </a:solidFill>
                <a:effectLst/>
                <a:latin typeface="Calibri" panose="020F0502020204030204" pitchFamily="34" charset="0"/>
              </a:rPr>
              <a:t>=6, filters=32, padding='same', activation='</a:t>
            </a:r>
            <a:r>
              <a:rPr lang="en-US" sz="1800" b="1" i="0" u="none" strike="noStrike" dirty="0" err="1">
                <a:solidFill>
                  <a:srgbClr val="000000"/>
                </a:solidFill>
                <a:effectLst/>
                <a:latin typeface="Calibri" panose="020F0502020204030204" pitchFamily="34" charset="0"/>
              </a:rPr>
              <a:t>relu</a:t>
            </a:r>
            <a:r>
              <a:rPr lang="en-US" sz="1800" b="1" i="0" u="none" strike="noStrike" dirty="0">
                <a:solidFill>
                  <a:srgbClr val="000000"/>
                </a:solidFill>
                <a:effectLst/>
                <a:latin typeface="Calibri" panose="020F0502020204030204" pitchFamily="34" charset="0"/>
              </a:rPr>
              <a:t>’, strides=2)</a:t>
            </a:r>
            <a:endParaRPr lang="en-US" b="0" dirty="0">
              <a:effectLst/>
            </a:endParaRPr>
          </a:p>
          <a:p>
            <a:br>
              <a:rPr lang="en-US" dirty="0"/>
            </a:br>
            <a:endParaRPr lang="en-US" dirty="0"/>
          </a:p>
        </p:txBody>
      </p:sp>
      <p:sp>
        <p:nvSpPr>
          <p:cNvPr id="13" name="TextBox 12">
            <a:extLst>
              <a:ext uri="{FF2B5EF4-FFF2-40B4-BE49-F238E27FC236}">
                <a16:creationId xmlns:a16="http://schemas.microsoft.com/office/drawing/2014/main" id="{14A7DF10-E0D5-A03D-D76E-B5C20999E62A}"/>
              </a:ext>
            </a:extLst>
          </p:cNvPr>
          <p:cNvSpPr txBox="1"/>
          <p:nvPr/>
        </p:nvSpPr>
        <p:spPr>
          <a:xfrm>
            <a:off x="2669628" y="4099034"/>
            <a:ext cx="3836276" cy="923330"/>
          </a:xfrm>
          <a:prstGeom prst="rect">
            <a:avLst/>
          </a:prstGeom>
          <a:noFill/>
        </p:spPr>
        <p:txBody>
          <a:bodyPr wrap="square">
            <a:spAutoFit/>
          </a:bodyPr>
          <a:lstStyle/>
          <a:p>
            <a:pPr rtl="0">
              <a:spcBef>
                <a:spcPts val="0"/>
              </a:spcBef>
              <a:spcAft>
                <a:spcPts val="0"/>
              </a:spcAft>
            </a:pPr>
            <a:r>
              <a:rPr lang="en-US" sz="1800" b="1" i="0" u="none" strike="noStrike" dirty="0" err="1">
                <a:solidFill>
                  <a:srgbClr val="000000"/>
                </a:solidFill>
                <a:effectLst/>
                <a:latin typeface="Calibri" panose="020F0502020204030204" pitchFamily="34" charset="0"/>
              </a:rPr>
              <a:t>tf.keras.layers.Flatten</a:t>
            </a:r>
            <a:r>
              <a:rPr lang="en-US" sz="1800" b="1" i="0" u="none" strike="noStrike" dirty="0">
                <a:solidFill>
                  <a:srgbClr val="000000"/>
                </a:solidFill>
                <a:effectLst/>
                <a:latin typeface="Calibri" panose="020F0502020204030204" pitchFamily="34" charset="0"/>
              </a:rPr>
              <a:t>()</a:t>
            </a:r>
            <a:endParaRPr lang="en-US" b="0" dirty="0">
              <a:effectLst/>
            </a:endParaRPr>
          </a:p>
          <a:p>
            <a:br>
              <a:rPr lang="en-US" dirty="0"/>
            </a:br>
            <a:endParaRPr lang="en-US" dirty="0"/>
          </a:p>
        </p:txBody>
      </p:sp>
      <p:sp>
        <p:nvSpPr>
          <p:cNvPr id="15" name="TextBox 14">
            <a:extLst>
              <a:ext uri="{FF2B5EF4-FFF2-40B4-BE49-F238E27FC236}">
                <a16:creationId xmlns:a16="http://schemas.microsoft.com/office/drawing/2014/main" id="{F29E9AA0-FEE9-E00D-C74D-D2E116849319}"/>
              </a:ext>
            </a:extLst>
          </p:cNvPr>
          <p:cNvSpPr txBox="1"/>
          <p:nvPr/>
        </p:nvSpPr>
        <p:spPr>
          <a:xfrm>
            <a:off x="6453352" y="4876799"/>
            <a:ext cx="4582510" cy="923330"/>
          </a:xfrm>
          <a:prstGeom prst="rect">
            <a:avLst/>
          </a:prstGeom>
          <a:noFill/>
        </p:spPr>
        <p:txBody>
          <a:bodyPr wrap="square">
            <a:spAutoFit/>
          </a:bodyPr>
          <a:lstStyle/>
          <a:p>
            <a:pPr rtl="0">
              <a:spcBef>
                <a:spcPts val="0"/>
              </a:spcBef>
              <a:spcAft>
                <a:spcPts val="0"/>
              </a:spcAft>
            </a:pPr>
            <a:r>
              <a:rPr lang="en-US" sz="1800" b="1" i="0" u="none" strike="noStrike" dirty="0" err="1">
                <a:solidFill>
                  <a:srgbClr val="000000"/>
                </a:solidFill>
                <a:effectLst/>
                <a:latin typeface="Calibri" panose="020F0502020204030204" pitchFamily="34" charset="0"/>
              </a:rPr>
              <a:t>tf.keras.layers.Dense</a:t>
            </a:r>
            <a:r>
              <a:rPr lang="en-US" sz="1800" b="1" i="0" u="none" strike="noStrike" dirty="0">
                <a:solidFill>
                  <a:srgbClr val="000000"/>
                </a:solidFill>
                <a:effectLst/>
                <a:latin typeface="Calibri" panose="020F0502020204030204" pitchFamily="34" charset="0"/>
              </a:rPr>
              <a:t>(200, activation='</a:t>
            </a:r>
            <a:r>
              <a:rPr lang="en-US" sz="1800" b="1" i="0" u="none" strike="noStrike" dirty="0" err="1">
                <a:solidFill>
                  <a:srgbClr val="000000"/>
                </a:solidFill>
                <a:effectLst/>
                <a:latin typeface="Calibri" panose="020F0502020204030204" pitchFamily="34" charset="0"/>
              </a:rPr>
              <a:t>relu</a:t>
            </a:r>
            <a:r>
              <a:rPr lang="en-US" sz="1800" b="1" i="0" u="none" strike="noStrike" dirty="0">
                <a:solidFill>
                  <a:srgbClr val="000000"/>
                </a:solidFill>
                <a:effectLst/>
                <a:latin typeface="Calibri" panose="020F0502020204030204" pitchFamily="34" charset="0"/>
              </a:rPr>
              <a:t>’)</a:t>
            </a:r>
            <a:endParaRPr lang="en-US" b="0" dirty="0">
              <a:effectLst/>
            </a:endParaRPr>
          </a:p>
          <a:p>
            <a:br>
              <a:rPr lang="en-US" dirty="0"/>
            </a:br>
            <a:endParaRPr lang="en-US" dirty="0"/>
          </a:p>
        </p:txBody>
      </p:sp>
      <p:sp>
        <p:nvSpPr>
          <p:cNvPr id="17" name="TextBox 16">
            <a:extLst>
              <a:ext uri="{FF2B5EF4-FFF2-40B4-BE49-F238E27FC236}">
                <a16:creationId xmlns:a16="http://schemas.microsoft.com/office/drawing/2014/main" id="{72A043EA-25E3-3D66-E9F2-F8A22E32F87D}"/>
              </a:ext>
            </a:extLst>
          </p:cNvPr>
          <p:cNvSpPr txBox="1"/>
          <p:nvPr/>
        </p:nvSpPr>
        <p:spPr>
          <a:xfrm>
            <a:off x="6148552" y="5412828"/>
            <a:ext cx="5055476" cy="923330"/>
          </a:xfrm>
          <a:prstGeom prst="rect">
            <a:avLst/>
          </a:prstGeom>
          <a:noFill/>
        </p:spPr>
        <p:txBody>
          <a:bodyPr wrap="square">
            <a:spAutoFit/>
          </a:bodyPr>
          <a:lstStyle/>
          <a:p>
            <a:pPr rtl="0">
              <a:spcBef>
                <a:spcPts val="0"/>
              </a:spcBef>
              <a:spcAft>
                <a:spcPts val="0"/>
              </a:spcAft>
            </a:pPr>
            <a:r>
              <a:rPr lang="en-US" sz="1800" b="1" i="0" u="none" strike="noStrike" dirty="0" err="1">
                <a:solidFill>
                  <a:srgbClr val="000000"/>
                </a:solidFill>
                <a:effectLst/>
                <a:latin typeface="Calibri" panose="020F0502020204030204" pitchFamily="34" charset="0"/>
              </a:rPr>
              <a:t>tf.keras.layers.Dense</a:t>
            </a:r>
            <a:r>
              <a:rPr lang="en-US" sz="1800" b="1" i="0" u="none" strike="noStrike" dirty="0">
                <a:solidFill>
                  <a:srgbClr val="000000"/>
                </a:solidFill>
                <a:effectLst/>
                <a:latin typeface="Calibri" panose="020F0502020204030204" pitchFamily="34" charset="0"/>
              </a:rPr>
              <a:t>(10, activation=‘</a:t>
            </a:r>
            <a:r>
              <a:rPr lang="en-US" sz="1800" b="1" i="0" u="none" strike="noStrike" dirty="0" err="1">
                <a:solidFill>
                  <a:srgbClr val="000000"/>
                </a:solidFill>
                <a:effectLst/>
                <a:latin typeface="Calibri" panose="020F0502020204030204" pitchFamily="34" charset="0"/>
              </a:rPr>
              <a:t>softmax</a:t>
            </a:r>
            <a:r>
              <a:rPr lang="en-US" sz="1800" b="1" i="0" u="none" strike="noStrike" dirty="0">
                <a:solidFill>
                  <a:srgbClr val="000000"/>
                </a:solidFill>
                <a:effectLst/>
                <a:latin typeface="Calibri" panose="020F050202020403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272703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479C5-1EF3-3528-8C0D-EA2F23E7541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D3260EA-8435-121D-ED13-9378FE6456D1}"/>
              </a:ext>
            </a:extLst>
          </p:cNvPr>
          <p:cNvSpPr txBox="1"/>
          <p:nvPr/>
        </p:nvSpPr>
        <p:spPr>
          <a:xfrm>
            <a:off x="552894" y="178676"/>
            <a:ext cx="11079126" cy="1908215"/>
          </a:xfrm>
          <a:prstGeom prst="rect">
            <a:avLst/>
          </a:prstGeom>
          <a:noFill/>
        </p:spPr>
        <p:txBody>
          <a:bodyPr wrap="square">
            <a:spAutoFit/>
          </a:bodyPr>
          <a:lstStyle/>
          <a:p>
            <a:pPr algn="ctr" rtl="0">
              <a:spcBef>
                <a:spcPts val="0"/>
              </a:spcBef>
              <a:spcAft>
                <a:spcPts val="0"/>
              </a:spcAft>
            </a:pPr>
            <a:r>
              <a:rPr lang="en-US" sz="2800" b="0" i="0" u="none" strike="noStrike" dirty="0">
                <a:solidFill>
                  <a:srgbClr val="C00000"/>
                </a:solidFill>
                <a:effectLst/>
                <a:latin typeface="Avenir Next LT Pro" panose="020B0504020202020204" pitchFamily="34" charset="77"/>
              </a:rPr>
              <a:t>CIFAR-10 Dataset</a:t>
            </a:r>
          </a:p>
          <a:p>
            <a:pPr rtl="0">
              <a:spcBef>
                <a:spcPts val="0"/>
              </a:spcBef>
              <a:spcAft>
                <a:spcPts val="0"/>
              </a:spcAft>
            </a:pPr>
            <a:r>
              <a:rPr lang="en-US" sz="1800" b="0" i="0" u="none" strike="noStrike" dirty="0">
                <a:solidFill>
                  <a:srgbClr val="000000"/>
                </a:solidFill>
                <a:effectLst/>
                <a:latin typeface="Calibri" panose="020F0502020204030204" pitchFamily="34" charset="0"/>
              </a:rPr>
              <a:t>The </a:t>
            </a:r>
            <a:r>
              <a:rPr lang="en-US" sz="1800" b="1" i="0" u="none" strike="noStrike" dirty="0">
                <a:solidFill>
                  <a:srgbClr val="000000"/>
                </a:solidFill>
                <a:effectLst/>
                <a:latin typeface="Calibri" panose="020F0502020204030204" pitchFamily="34" charset="0"/>
              </a:rPr>
              <a:t>CIFAR-10 dataset</a:t>
            </a:r>
            <a:r>
              <a:rPr lang="en-US" sz="1800" b="0" i="0" u="none" strike="noStrike" dirty="0">
                <a:solidFill>
                  <a:srgbClr val="000000"/>
                </a:solidFill>
                <a:effectLst/>
                <a:latin typeface="Calibri" panose="020F0502020204030204" pitchFamily="34" charset="0"/>
              </a:rPr>
              <a:t> (</a:t>
            </a:r>
            <a:r>
              <a:rPr lang="en-US" sz="1800" b="0" i="0" u="sng" strike="noStrike" dirty="0">
                <a:solidFill>
                  <a:srgbClr val="000000"/>
                </a:solidFill>
                <a:effectLst/>
                <a:latin typeface="Calibri" panose="020F0502020204030204" pitchFamily="34" charset="0"/>
                <a:hlinkClick r:id="rId2"/>
              </a:rPr>
              <a:t>Canadian Institute For Advanced Research</a:t>
            </a:r>
            <a:r>
              <a:rPr lang="en-US" sz="1800" b="0" i="0" u="none" strike="noStrike" dirty="0">
                <a:solidFill>
                  <a:srgbClr val="000000"/>
                </a:solidFill>
                <a:effectLst/>
                <a:latin typeface="Calibri" panose="020F0502020204030204" pitchFamily="34" charset="0"/>
              </a:rPr>
              <a:t>) is a collection of images that are commonly used to train </a:t>
            </a:r>
            <a:r>
              <a:rPr lang="en-US" sz="1800" b="0" i="0" u="sng" strike="noStrike" dirty="0">
                <a:solidFill>
                  <a:srgbClr val="000000"/>
                </a:solidFill>
                <a:effectLst/>
                <a:latin typeface="Calibri" panose="020F0502020204030204" pitchFamily="34" charset="0"/>
                <a:hlinkClick r:id="rId3"/>
              </a:rPr>
              <a:t>machine learning</a:t>
            </a:r>
            <a:r>
              <a:rPr lang="en-US" sz="1800" b="0" i="0" u="none" strike="noStrike" dirty="0">
                <a:solidFill>
                  <a:srgbClr val="000000"/>
                </a:solidFill>
                <a:effectLst/>
                <a:latin typeface="Calibri" panose="020F0502020204030204" pitchFamily="34" charset="0"/>
              </a:rPr>
              <a:t> and </a:t>
            </a:r>
            <a:r>
              <a:rPr lang="en-US" sz="1800" b="0" i="0" u="sng" strike="noStrike" dirty="0">
                <a:solidFill>
                  <a:srgbClr val="000000"/>
                </a:solidFill>
                <a:effectLst/>
                <a:latin typeface="Calibri" panose="020F0502020204030204" pitchFamily="34" charset="0"/>
                <a:hlinkClick r:id="rId4"/>
              </a:rPr>
              <a:t>computer vision</a:t>
            </a:r>
            <a:r>
              <a:rPr lang="en-US" sz="1800" b="0" i="0" u="none" strike="noStrike" dirty="0">
                <a:solidFill>
                  <a:srgbClr val="000000"/>
                </a:solidFill>
                <a:effectLst/>
                <a:latin typeface="Calibri" panose="020F0502020204030204" pitchFamily="34" charset="0"/>
              </a:rPr>
              <a:t> algorithms. The CIFAR-10 dataset contains 60,000 32x32 color images in 10 different classes. There are 6,000 images of each class. Since the images in CIFAR-10 are low-resolution (32x32), this dataset can allow researchers to quickly try different algorithms to see what works. </a:t>
            </a:r>
            <a:br>
              <a:rPr lang="en-US" dirty="0"/>
            </a:br>
            <a:endParaRPr lang="en-US" dirty="0"/>
          </a:p>
        </p:txBody>
      </p:sp>
      <p:pic>
        <p:nvPicPr>
          <p:cNvPr id="3074" name="Picture 2" descr="A picture containing text, screenshot&#10;&#10;Description automatically generated">
            <a:extLst>
              <a:ext uri="{FF2B5EF4-FFF2-40B4-BE49-F238E27FC236}">
                <a16:creationId xmlns:a16="http://schemas.microsoft.com/office/drawing/2014/main" id="{33A2DBDE-88DF-7BE3-2E81-6BE1F77E6C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425" y="2154070"/>
            <a:ext cx="8538341" cy="4446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691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3A6BF-A0D2-395A-C93B-696AA79A9B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D5F3E08-4910-0A3A-7529-97951C6289BD}"/>
              </a:ext>
            </a:extLst>
          </p:cNvPr>
          <p:cNvSpPr txBox="1"/>
          <p:nvPr/>
        </p:nvSpPr>
        <p:spPr>
          <a:xfrm>
            <a:off x="1316970" y="205291"/>
            <a:ext cx="9558059" cy="523220"/>
          </a:xfrm>
          <a:prstGeom prst="rect">
            <a:avLst/>
          </a:prstGeom>
          <a:noFill/>
        </p:spPr>
        <p:txBody>
          <a:bodyPr wrap="square">
            <a:spAutoFit/>
          </a:bodyPr>
          <a:lstStyle/>
          <a:p>
            <a:pPr algn="ctr" rtl="0">
              <a:spcBef>
                <a:spcPts val="0"/>
              </a:spcBef>
              <a:spcAft>
                <a:spcPts val="0"/>
              </a:spcAft>
            </a:pPr>
            <a:r>
              <a:rPr lang="en-US" sz="2800" b="0" i="0" u="none" strike="noStrike" dirty="0">
                <a:solidFill>
                  <a:srgbClr val="C00000"/>
                </a:solidFill>
                <a:effectLst/>
                <a:latin typeface="Avenir Next LT Pro" panose="020B0504020202020204" pitchFamily="34" charset="77"/>
              </a:rPr>
              <a:t>CNN Model with TensorFlow  (CIFAR 10 Dataset)</a:t>
            </a:r>
            <a:endParaRPr lang="en-US" sz="2800" dirty="0">
              <a:solidFill>
                <a:srgbClr val="C00000"/>
              </a:solidFill>
              <a:latin typeface="Avenir Next LT Pro" panose="020B0504020202020204" pitchFamily="34" charset="77"/>
            </a:endParaRPr>
          </a:p>
        </p:txBody>
      </p:sp>
      <p:sp>
        <p:nvSpPr>
          <p:cNvPr id="5" name="TextBox 4">
            <a:extLst>
              <a:ext uri="{FF2B5EF4-FFF2-40B4-BE49-F238E27FC236}">
                <a16:creationId xmlns:a16="http://schemas.microsoft.com/office/drawing/2014/main" id="{CD7E469F-FC87-637B-C789-B90BBC47BDA8}"/>
              </a:ext>
            </a:extLst>
          </p:cNvPr>
          <p:cNvSpPr txBox="1"/>
          <p:nvPr/>
        </p:nvSpPr>
        <p:spPr>
          <a:xfrm>
            <a:off x="598968" y="842545"/>
            <a:ext cx="3142594" cy="338554"/>
          </a:xfrm>
          <a:prstGeom prst="rect">
            <a:avLst/>
          </a:prstGeom>
          <a:noFill/>
        </p:spPr>
        <p:txBody>
          <a:bodyPr wrap="square">
            <a:spAutoFit/>
          </a:bodyPr>
          <a:lstStyle/>
          <a:p>
            <a:pPr algn="ctr" rtl="0">
              <a:spcBef>
                <a:spcPts val="0"/>
              </a:spcBef>
              <a:spcAft>
                <a:spcPts val="0"/>
              </a:spcAft>
            </a:pPr>
            <a:r>
              <a:rPr lang="en-US" sz="1600" b="0" i="0" u="none" strike="noStrike" dirty="0">
                <a:solidFill>
                  <a:srgbClr val="C00000"/>
                </a:solidFill>
                <a:effectLst/>
                <a:latin typeface="Avenir Next LT Pro" panose="020B0504020202020204" pitchFamily="34" charset="77"/>
              </a:rPr>
              <a:t>Loading the CIFAR10 Dataset</a:t>
            </a:r>
            <a:endParaRPr lang="en-US" sz="1600" b="0" dirty="0">
              <a:solidFill>
                <a:srgbClr val="C00000"/>
              </a:solidFill>
              <a:effectLst/>
              <a:latin typeface="Avenir Next LT Pro" panose="020B0504020202020204" pitchFamily="34" charset="77"/>
            </a:endParaRPr>
          </a:p>
        </p:txBody>
      </p:sp>
      <p:sp>
        <p:nvSpPr>
          <p:cNvPr id="7" name="TextBox 6">
            <a:extLst>
              <a:ext uri="{FF2B5EF4-FFF2-40B4-BE49-F238E27FC236}">
                <a16:creationId xmlns:a16="http://schemas.microsoft.com/office/drawing/2014/main" id="{4D7D708F-69D5-3745-60F6-7E8B183D98A3}"/>
              </a:ext>
            </a:extLst>
          </p:cNvPr>
          <p:cNvSpPr txBox="1"/>
          <p:nvPr/>
        </p:nvSpPr>
        <p:spPr>
          <a:xfrm>
            <a:off x="430924" y="1291330"/>
            <a:ext cx="4214647" cy="1754326"/>
          </a:xfrm>
          <a:prstGeom prst="rect">
            <a:avLst/>
          </a:prstGeom>
          <a:noFill/>
        </p:spPr>
        <p:txBody>
          <a:bodyPr wrap="square">
            <a:spAutoFit/>
          </a:bodyPr>
          <a:lstStyle/>
          <a:p>
            <a:pPr rtl="0">
              <a:spcBef>
                <a:spcPts val="0"/>
              </a:spcBef>
              <a:spcAft>
                <a:spcPts val="0"/>
              </a:spcAft>
            </a:pPr>
            <a:r>
              <a:rPr lang="en-US" sz="1800" b="1" i="0" u="none" strike="noStrike" dirty="0">
                <a:solidFill>
                  <a:srgbClr val="D73A49"/>
                </a:solidFill>
                <a:effectLst/>
                <a:highlight>
                  <a:srgbClr val="FFFFFF"/>
                </a:highlight>
                <a:latin typeface="Courier New" panose="02070309020205020404" pitchFamily="49" charset="0"/>
              </a:rPr>
              <a:t>import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tensorflow</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D73A49"/>
                </a:solidFill>
                <a:effectLst/>
                <a:highlight>
                  <a:srgbClr val="FFFFFF"/>
                </a:highlight>
                <a:latin typeface="Courier New" panose="02070309020205020404" pitchFamily="49" charset="0"/>
              </a:rPr>
              <a:t>as</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tf</a:t>
            </a:r>
            <a:endParaRPr lang="en-US" b="0" dirty="0">
              <a:effectLst/>
            </a:endParaRPr>
          </a:p>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cifar10 </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 tf.keras.datasets.cifar10 </a:t>
            </a:r>
            <a:r>
              <a:rPr lang="en-US" sz="1800" b="1" i="0" u="none" strike="noStrike" dirty="0">
                <a:solidFill>
                  <a:srgbClr val="6A737D"/>
                </a:solidFill>
                <a:effectLst/>
                <a:highlight>
                  <a:srgbClr val="FFFFFF"/>
                </a:highlight>
                <a:latin typeface="Courier New" panose="02070309020205020404" pitchFamily="49" charset="0"/>
              </a:rPr>
              <a:t>#download the images</a:t>
            </a:r>
            <a:endParaRPr lang="en-US" b="0" dirty="0">
              <a:effectLst/>
            </a:endParaRPr>
          </a:p>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a:t>
            </a:r>
            <a:r>
              <a:rPr lang="en-US" sz="1800" b="1" i="0" u="none" strike="noStrike" dirty="0" err="1">
                <a:solidFill>
                  <a:srgbClr val="24292E"/>
                </a:solidFill>
                <a:effectLst/>
                <a:highlight>
                  <a:srgbClr val="FFFFFF"/>
                </a:highlight>
                <a:latin typeface="Courier New" panose="02070309020205020404" pitchFamily="49" charset="0"/>
              </a:rPr>
              <a:t>x_train</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y_train</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x_test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y_test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 cifar10.load_data()</a:t>
            </a:r>
            <a:endParaRPr lang="en-US" b="0" dirty="0">
              <a:effectLst/>
            </a:endParaRPr>
          </a:p>
        </p:txBody>
      </p:sp>
      <p:pic>
        <p:nvPicPr>
          <p:cNvPr id="4098" name="Picture 2">
            <a:extLst>
              <a:ext uri="{FF2B5EF4-FFF2-40B4-BE49-F238E27FC236}">
                <a16:creationId xmlns:a16="http://schemas.microsoft.com/office/drawing/2014/main" id="{C4EE4DBD-BE5B-8766-B589-B36915AA1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496" y="866768"/>
            <a:ext cx="6032937" cy="49769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6BB5EB-11F7-50EA-1D73-532CFD1516EF}"/>
              </a:ext>
            </a:extLst>
          </p:cNvPr>
          <p:cNvSpPr txBox="1"/>
          <p:nvPr/>
        </p:nvSpPr>
        <p:spPr>
          <a:xfrm>
            <a:off x="346840" y="5034455"/>
            <a:ext cx="5023945" cy="923330"/>
          </a:xfrm>
          <a:prstGeom prst="rect">
            <a:avLst/>
          </a:prstGeom>
          <a:noFill/>
        </p:spPr>
        <p:txBody>
          <a:bodyPr wrap="square">
            <a:spAutoFit/>
          </a:bodyPr>
          <a:lstStyle/>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#normalize</a:t>
            </a:r>
            <a:endParaRPr lang="en-US" b="0" dirty="0">
              <a:effectLst/>
            </a:endParaRPr>
          </a:p>
          <a:p>
            <a:pPr rtl="0">
              <a:spcBef>
                <a:spcPts val="0"/>
              </a:spcBef>
              <a:spcAft>
                <a:spcPts val="0"/>
              </a:spcAft>
            </a:pPr>
            <a:r>
              <a:rPr lang="en-US" sz="1800" b="1" i="0" u="none" strike="noStrike" dirty="0" err="1">
                <a:solidFill>
                  <a:srgbClr val="24292E"/>
                </a:solidFill>
                <a:effectLst/>
                <a:highlight>
                  <a:srgbClr val="FFFFFF"/>
                </a:highlight>
                <a:latin typeface="Courier New" panose="02070309020205020404" pitchFamily="49" charset="0"/>
              </a:rPr>
              <a:t>x_train</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x_test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x_train</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255.0</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x_test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255.0</a:t>
            </a:r>
            <a:endParaRPr lang="en-US" b="0" dirty="0">
              <a:effectLst/>
            </a:endParaRPr>
          </a:p>
        </p:txBody>
      </p:sp>
      <p:sp>
        <p:nvSpPr>
          <p:cNvPr id="11" name="TextBox 10">
            <a:extLst>
              <a:ext uri="{FF2B5EF4-FFF2-40B4-BE49-F238E27FC236}">
                <a16:creationId xmlns:a16="http://schemas.microsoft.com/office/drawing/2014/main" id="{3F5F41B0-F269-BFB9-15F4-549ADD055DA2}"/>
              </a:ext>
            </a:extLst>
          </p:cNvPr>
          <p:cNvSpPr txBox="1"/>
          <p:nvPr/>
        </p:nvSpPr>
        <p:spPr>
          <a:xfrm>
            <a:off x="315310" y="3363310"/>
            <a:ext cx="4445876" cy="1200329"/>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Each Image is a </a:t>
            </a:r>
            <a:r>
              <a:rPr lang="en-US" sz="1800" b="1" i="0" u="none" strike="noStrike" dirty="0">
                <a:solidFill>
                  <a:srgbClr val="000000"/>
                </a:solidFill>
                <a:effectLst/>
                <a:latin typeface="Calibri" panose="020F0502020204030204" pitchFamily="34" charset="0"/>
              </a:rPr>
              <a:t>32</a:t>
            </a:r>
            <a:r>
              <a:rPr lang="en-US" sz="1800" b="1" i="0" u="none" strike="noStrike" dirty="0">
                <a:solidFill>
                  <a:srgbClr val="000000"/>
                </a:solidFill>
                <a:effectLst/>
                <a:latin typeface="Arial" panose="020B0604020202020204" pitchFamily="34" charset="0"/>
              </a:rPr>
              <a:t>x</a:t>
            </a:r>
            <a:r>
              <a:rPr lang="en-US" sz="1800" b="1" i="0" u="none" strike="noStrike" dirty="0">
                <a:solidFill>
                  <a:srgbClr val="000000"/>
                </a:solidFill>
                <a:effectLst/>
                <a:latin typeface="Calibri" panose="020F0502020204030204" pitchFamily="34" charset="0"/>
              </a:rPr>
              <a:t>32</a:t>
            </a:r>
            <a:r>
              <a:rPr lang="en-US" sz="1800" b="1" i="0" u="none" strike="noStrike" dirty="0">
                <a:solidFill>
                  <a:srgbClr val="000000"/>
                </a:solidFill>
                <a:effectLst/>
                <a:latin typeface="Arial" panose="020B0604020202020204" pitchFamily="34" charset="0"/>
              </a:rPr>
              <a:t> image of </a:t>
            </a:r>
            <a:r>
              <a:rPr lang="en-US" sz="1800" b="1" i="0" u="none" strike="noStrike" dirty="0">
                <a:solidFill>
                  <a:srgbClr val="000000"/>
                </a:solidFill>
                <a:effectLst/>
                <a:latin typeface="Calibri" panose="020F0502020204030204" pitchFamily="34" charset="0"/>
              </a:rPr>
              <a:t>one of 10 objects</a:t>
            </a:r>
            <a:endParaRPr lang="en-US" sz="2000" b="1"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There are 50,000 training images and 10000 testing images</a:t>
            </a:r>
            <a:endParaRPr lang="en-US" sz="2000" b="1" i="0" u="none" strike="noStrike" dirty="0">
              <a:solidFill>
                <a:srgbClr val="000000"/>
              </a:solidFill>
              <a:effectLst/>
              <a:latin typeface="Noto Sans Symbols"/>
            </a:endParaRPr>
          </a:p>
        </p:txBody>
      </p:sp>
    </p:spTree>
    <p:extLst>
      <p:ext uri="{BB962C8B-B14F-4D97-AF65-F5344CB8AC3E}">
        <p14:creationId xmlns:p14="http://schemas.microsoft.com/office/powerpoint/2010/main" val="4177106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51A50-AB2A-97CA-EAF6-A3BA2E6024A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87C8DF8-5FC6-A54E-ABFF-471DF1EC633A}"/>
              </a:ext>
            </a:extLst>
          </p:cNvPr>
          <p:cNvSpPr txBox="1"/>
          <p:nvPr/>
        </p:nvSpPr>
        <p:spPr>
          <a:xfrm>
            <a:off x="430924" y="683172"/>
            <a:ext cx="7693573" cy="5078313"/>
          </a:xfrm>
          <a:prstGeom prst="rect">
            <a:avLst/>
          </a:prstGeom>
          <a:noFill/>
        </p:spPr>
        <p:txBody>
          <a:bodyPr wrap="square">
            <a:spAutoFit/>
          </a:bodyPr>
          <a:lstStyle/>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model </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tf.keras.models.Sequential</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tf.keras.layers.Conv2D(</a:t>
            </a:r>
            <a:r>
              <a:rPr lang="en-US" sz="1800" b="1" i="0" u="none" strike="noStrike" dirty="0">
                <a:solidFill>
                  <a:srgbClr val="005CC5"/>
                </a:solidFill>
                <a:effectLst/>
                <a:highlight>
                  <a:srgbClr val="FFFFFF"/>
                </a:highlight>
                <a:latin typeface="Courier New" panose="02070309020205020404" pitchFamily="49" charset="0"/>
              </a:rPr>
              <a:t>4</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3</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3</a:t>
            </a:r>
            <a:r>
              <a:rPr lang="en-US" sz="1800" b="1" i="0" u="none" strike="noStrike" dirty="0">
                <a:solidFill>
                  <a:srgbClr val="24292E"/>
                </a:solidFill>
                <a:effectLst/>
                <a:highlight>
                  <a:srgbClr val="FFFFFF"/>
                </a:highlight>
                <a:latin typeface="Courier New" panose="02070309020205020404" pitchFamily="49" charset="0"/>
              </a:rPr>
              <a:t>), activation</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err="1">
                <a:solidFill>
                  <a:srgbClr val="032F62"/>
                </a:solidFill>
                <a:effectLst/>
                <a:highlight>
                  <a:srgbClr val="FFFFFF"/>
                </a:highlight>
                <a:latin typeface="Courier New" panose="02070309020205020404" pitchFamily="49" charset="0"/>
              </a:rPr>
              <a:t>relu</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input_shape</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a:t>
            </a:r>
            <a:r>
              <a:rPr lang="en-US" sz="1800" b="1" i="0" u="none" strike="noStrike" dirty="0">
                <a:solidFill>
                  <a:srgbClr val="005CC5"/>
                </a:solidFill>
                <a:effectLst/>
                <a:highlight>
                  <a:srgbClr val="FFFFFF"/>
                </a:highlight>
                <a:latin typeface="Courier New" panose="02070309020205020404" pitchFamily="49" charset="0"/>
              </a:rPr>
              <a:t>32</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32</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3</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tf.keras.layers.MaxPooling2D((</a:t>
            </a:r>
            <a:r>
              <a:rPr lang="en-US" sz="1800" b="1" i="0" u="none" strike="noStrike" dirty="0">
                <a:solidFill>
                  <a:srgbClr val="005CC5"/>
                </a:solidFill>
                <a:effectLst/>
                <a:highlight>
                  <a:srgbClr val="FFFFFF"/>
                </a:highlight>
                <a:latin typeface="Courier New" panose="02070309020205020404" pitchFamily="49" charset="0"/>
              </a:rPr>
              <a:t>2</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2</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tf.keras.layers.Conv2D(</a:t>
            </a:r>
            <a:r>
              <a:rPr lang="en-US" sz="1800" b="1" i="0" u="none" strike="noStrike" dirty="0">
                <a:solidFill>
                  <a:srgbClr val="005CC5"/>
                </a:solidFill>
                <a:effectLst/>
                <a:highlight>
                  <a:srgbClr val="FFFFFF"/>
                </a:highlight>
                <a:latin typeface="Courier New" panose="02070309020205020404" pitchFamily="49" charset="0"/>
              </a:rPr>
              <a:t>4</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3</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3</a:t>
            </a:r>
            <a:r>
              <a:rPr lang="en-US" sz="1800" b="1" i="0" u="none" strike="noStrike" dirty="0">
                <a:solidFill>
                  <a:srgbClr val="24292E"/>
                </a:solidFill>
                <a:effectLst/>
                <a:highlight>
                  <a:srgbClr val="FFFFFF"/>
                </a:highlight>
                <a:latin typeface="Courier New" panose="02070309020205020404" pitchFamily="49" charset="0"/>
              </a:rPr>
              <a:t>), activation</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err="1">
                <a:solidFill>
                  <a:srgbClr val="032F62"/>
                </a:solidFill>
                <a:effectLst/>
                <a:highlight>
                  <a:srgbClr val="FFFFFF"/>
                </a:highlight>
                <a:latin typeface="Courier New" panose="02070309020205020404" pitchFamily="49" charset="0"/>
              </a:rPr>
              <a:t>relu</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err="1">
                <a:solidFill>
                  <a:srgbClr val="24292E"/>
                </a:solidFill>
                <a:effectLst/>
                <a:highlight>
                  <a:srgbClr val="FFFFFF"/>
                </a:highlight>
                <a:latin typeface="Courier New" panose="02070309020205020404" pitchFamily="49" charset="0"/>
              </a:rPr>
              <a:t>tf.keras.layers.Flatten</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err="1">
                <a:solidFill>
                  <a:srgbClr val="24292E"/>
                </a:solidFill>
                <a:effectLst/>
                <a:highlight>
                  <a:srgbClr val="FFFFFF"/>
                </a:highlight>
                <a:latin typeface="Courier New" panose="02070309020205020404" pitchFamily="49" charset="0"/>
              </a:rPr>
              <a:t>tf.keras.layers.Dense</a:t>
            </a:r>
            <a:r>
              <a:rPr lang="en-US" sz="1800" b="1" i="0" u="none" strike="noStrike" dirty="0">
                <a:solidFill>
                  <a:srgbClr val="24292E"/>
                </a:solidFill>
                <a:effectLst/>
                <a:highlight>
                  <a:srgbClr val="FFFFFF"/>
                </a:highlight>
                <a:latin typeface="Courier New" panose="02070309020205020404" pitchFamily="49" charset="0"/>
              </a:rPr>
              <a:t>(</a:t>
            </a:r>
            <a:r>
              <a:rPr lang="en-US" sz="1800" b="1" i="0" u="none" strike="noStrike" dirty="0">
                <a:solidFill>
                  <a:srgbClr val="005CC5"/>
                </a:solidFill>
                <a:effectLst/>
                <a:highlight>
                  <a:srgbClr val="FFFFFF"/>
                </a:highlight>
                <a:latin typeface="Courier New" panose="02070309020205020404" pitchFamily="49" charset="0"/>
              </a:rPr>
              <a:t>16</a:t>
            </a:r>
            <a:r>
              <a:rPr lang="en-US" sz="1800" b="1" i="0" u="none" strike="noStrike" dirty="0">
                <a:solidFill>
                  <a:srgbClr val="24292E"/>
                </a:solidFill>
                <a:effectLst/>
                <a:highlight>
                  <a:srgbClr val="FFFFFF"/>
                </a:highlight>
                <a:latin typeface="Courier New" panose="02070309020205020404" pitchFamily="49" charset="0"/>
              </a:rPr>
              <a:t>, activation</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err="1">
                <a:solidFill>
                  <a:srgbClr val="032F62"/>
                </a:solidFill>
                <a:effectLst/>
                <a:highlight>
                  <a:srgbClr val="FFFFFF"/>
                </a:highlight>
                <a:latin typeface="Courier New" panose="02070309020205020404" pitchFamily="49" charset="0"/>
              </a:rPr>
              <a:t>relu</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err="1">
                <a:solidFill>
                  <a:srgbClr val="24292E"/>
                </a:solidFill>
                <a:effectLst/>
                <a:highlight>
                  <a:srgbClr val="FFFFFF"/>
                </a:highlight>
                <a:latin typeface="Courier New" panose="02070309020205020404" pitchFamily="49" charset="0"/>
              </a:rPr>
              <a:t>tf.keras.layers.Dense</a:t>
            </a:r>
            <a:r>
              <a:rPr lang="en-US" sz="1800" b="1" i="0" u="none" strike="noStrike" dirty="0">
                <a:solidFill>
                  <a:srgbClr val="24292E"/>
                </a:solidFill>
                <a:effectLst/>
                <a:highlight>
                  <a:srgbClr val="FFFFFF"/>
                </a:highlight>
                <a:latin typeface="Courier New" panose="02070309020205020404" pitchFamily="49" charset="0"/>
              </a:rPr>
              <a:t>(</a:t>
            </a:r>
            <a:r>
              <a:rPr lang="en-US" sz="1800" b="1" i="0" u="none" strike="noStrike" dirty="0">
                <a:solidFill>
                  <a:srgbClr val="005CC5"/>
                </a:solidFill>
                <a:effectLst/>
                <a:highlight>
                  <a:srgbClr val="FFFFFF"/>
                </a:highlight>
                <a:latin typeface="Courier New" panose="02070309020205020404" pitchFamily="49" charset="0"/>
              </a:rPr>
              <a:t>10</a:t>
            </a:r>
            <a:r>
              <a:rPr lang="en-US" sz="1800" b="1" i="0" u="none" strike="noStrike" dirty="0">
                <a:solidFill>
                  <a:srgbClr val="24292E"/>
                </a:solidFill>
                <a:effectLst/>
                <a:highlight>
                  <a:srgbClr val="FFFFFF"/>
                </a:highlight>
                <a:latin typeface="Courier New" panose="02070309020205020404" pitchFamily="49" charset="0"/>
              </a:rPr>
              <a:t>, activation</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err="1">
                <a:solidFill>
                  <a:srgbClr val="032F62"/>
                </a:solidFill>
                <a:effectLst/>
                <a:highlight>
                  <a:srgbClr val="FFFFFF"/>
                </a:highlight>
                <a:latin typeface="Courier New" panose="02070309020205020404" pitchFamily="49" charset="0"/>
              </a:rPr>
              <a:t>softmax</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a:t>
            </a:r>
            <a:br>
              <a:rPr lang="en-US" b="0" dirty="0">
                <a:effectLst/>
              </a:rPr>
            </a:br>
            <a:r>
              <a:rPr lang="en-US" sz="1800" b="1" i="0" u="none" strike="noStrike" dirty="0" err="1">
                <a:solidFill>
                  <a:srgbClr val="24292E"/>
                </a:solidFill>
                <a:effectLst/>
                <a:highlight>
                  <a:srgbClr val="FFFFFF"/>
                </a:highlight>
                <a:latin typeface="Courier New" panose="02070309020205020404" pitchFamily="49" charset="0"/>
              </a:rPr>
              <a:t>loss_fn</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tf.keras.losses.SparseCategoricalCrossentropy</a:t>
            </a:r>
            <a:r>
              <a:rPr lang="en-US" sz="1800" b="1" i="0" u="none" strike="noStrike" dirty="0">
                <a:solidFill>
                  <a:srgbClr val="24292E"/>
                </a:solidFill>
                <a:effectLst/>
                <a:highlight>
                  <a:srgbClr val="FFFFFF"/>
                </a:highlight>
                <a:latin typeface="Courier New" panose="02070309020205020404" pitchFamily="49" charset="0"/>
              </a:rPr>
              <a:t>(</a:t>
            </a:r>
            <a:r>
              <a:rPr lang="en-US" sz="1800" b="1" i="0" u="none" strike="noStrike" dirty="0" err="1">
                <a:solidFill>
                  <a:srgbClr val="24292E"/>
                </a:solidFill>
                <a:effectLst/>
                <a:highlight>
                  <a:srgbClr val="FFFFFF"/>
                </a:highlight>
                <a:latin typeface="Courier New" panose="02070309020205020404" pitchFamily="49" charset="0"/>
              </a:rPr>
              <a:t>from_logits</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005CC5"/>
                </a:solidFill>
                <a:effectLst/>
                <a:highlight>
                  <a:srgbClr val="FFFFFF"/>
                </a:highlight>
                <a:latin typeface="Courier New" panose="02070309020205020404" pitchFamily="49" charset="0"/>
              </a:rPr>
              <a:t>True</a:t>
            </a:r>
            <a:r>
              <a:rPr lang="en-US" sz="1800" b="1" i="0" u="none" strike="noStrike" dirty="0">
                <a:solidFill>
                  <a:srgbClr val="24292E"/>
                </a:solidFill>
                <a:effectLst/>
                <a:highlight>
                  <a:srgbClr val="FFFFFF"/>
                </a:highlight>
                <a:latin typeface="Courier New" panose="02070309020205020404" pitchFamily="49" charset="0"/>
              </a:rPr>
              <a:t>)</a:t>
            </a:r>
            <a:br>
              <a:rPr lang="en-US" b="0" dirty="0">
                <a:effectLst/>
              </a:rPr>
            </a:br>
            <a:r>
              <a:rPr lang="en-US" sz="1800" b="1" i="0" u="none" strike="noStrike" dirty="0" err="1">
                <a:solidFill>
                  <a:srgbClr val="24292E"/>
                </a:solidFill>
                <a:effectLst/>
                <a:highlight>
                  <a:srgbClr val="FFFFFF"/>
                </a:highlight>
                <a:latin typeface="Courier New" panose="02070309020205020404" pitchFamily="49" charset="0"/>
              </a:rPr>
              <a:t>model.compile</a:t>
            </a:r>
            <a:r>
              <a:rPr lang="en-US" sz="1800" b="1" i="0" u="none" strike="noStrike" dirty="0">
                <a:solidFill>
                  <a:srgbClr val="24292E"/>
                </a:solidFill>
                <a:effectLst/>
                <a:highlight>
                  <a:srgbClr val="FFFFFF"/>
                </a:highlight>
                <a:latin typeface="Courier New" panose="02070309020205020404" pitchFamily="49" charset="0"/>
              </a:rPr>
              <a:t>(optimizer</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err="1">
                <a:solidFill>
                  <a:srgbClr val="032F62"/>
                </a:solidFill>
                <a:effectLst/>
                <a:highlight>
                  <a:srgbClr val="FFFFFF"/>
                </a:highlight>
                <a:latin typeface="Courier New" panose="02070309020205020404" pitchFamily="49" charset="0"/>
              </a:rPr>
              <a:t>adam</a:t>
            </a:r>
            <a:r>
              <a:rPr lang="en-US" sz="1800" b="1" i="0" u="none" strike="noStrike" dirty="0">
                <a:solidFill>
                  <a:srgbClr val="032F62"/>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            loss</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err="1">
                <a:solidFill>
                  <a:srgbClr val="24292E"/>
                </a:solidFill>
                <a:effectLst/>
                <a:highlight>
                  <a:srgbClr val="FFFFFF"/>
                </a:highlight>
                <a:latin typeface="Courier New" panose="02070309020205020404" pitchFamily="49" charset="0"/>
              </a:rPr>
              <a:t>loss_fn</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            metrics</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a:t>
            </a:r>
            <a:r>
              <a:rPr lang="en-US" sz="1800" b="1" i="0" u="none" strike="noStrike" dirty="0">
                <a:solidFill>
                  <a:srgbClr val="032F62"/>
                </a:solidFill>
                <a:effectLst/>
                <a:highlight>
                  <a:srgbClr val="FFFFFF"/>
                </a:highlight>
                <a:latin typeface="Courier New" panose="02070309020205020404" pitchFamily="49" charset="0"/>
              </a:rPr>
              <a:t>'accuracy'</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err="1">
                <a:solidFill>
                  <a:srgbClr val="24292E"/>
                </a:solidFill>
                <a:effectLst/>
                <a:highlight>
                  <a:srgbClr val="FFFFFF"/>
                </a:highlight>
                <a:latin typeface="Courier New" panose="02070309020205020404" pitchFamily="49" charset="0"/>
              </a:rPr>
              <a:t>model.summary</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a:p>
            <a:pPr rtl="0">
              <a:spcBef>
                <a:spcPts val="0"/>
              </a:spcBef>
              <a:spcAft>
                <a:spcPts val="0"/>
              </a:spcAft>
            </a:pPr>
            <a:r>
              <a:rPr lang="en-US" sz="1800" b="1" i="0" u="none" strike="noStrike" dirty="0" err="1">
                <a:solidFill>
                  <a:srgbClr val="24292E"/>
                </a:solidFill>
                <a:effectLst/>
                <a:highlight>
                  <a:srgbClr val="FFFFFF"/>
                </a:highlight>
                <a:latin typeface="Courier New" panose="02070309020205020404" pitchFamily="49" charset="0"/>
              </a:rPr>
              <a:t>model.fit</a:t>
            </a:r>
            <a:r>
              <a:rPr lang="en-US" sz="1800" b="1" i="0" u="none" strike="noStrike" dirty="0">
                <a:solidFill>
                  <a:srgbClr val="24292E"/>
                </a:solidFill>
                <a:effectLst/>
                <a:highlight>
                  <a:srgbClr val="FFFFFF"/>
                </a:highlight>
                <a:latin typeface="Courier New" panose="02070309020205020404" pitchFamily="49" charset="0"/>
              </a:rPr>
              <a:t>(</a:t>
            </a:r>
            <a:r>
              <a:rPr lang="en-US" sz="1800" b="1" i="0" u="none" strike="noStrike" dirty="0" err="1">
                <a:solidFill>
                  <a:srgbClr val="24292E"/>
                </a:solidFill>
                <a:effectLst/>
                <a:highlight>
                  <a:srgbClr val="FFFFFF"/>
                </a:highlight>
                <a:latin typeface="Courier New" panose="02070309020205020404" pitchFamily="49" charset="0"/>
              </a:rPr>
              <a:t>x_train</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y_train</a:t>
            </a:r>
            <a:r>
              <a:rPr lang="en-US" sz="1800" b="1" i="0" u="none" strike="noStrike" dirty="0">
                <a:solidFill>
                  <a:srgbClr val="24292E"/>
                </a:solidFill>
                <a:effectLst/>
                <a:highlight>
                  <a:srgbClr val="FFFFFF"/>
                </a:highlight>
                <a:latin typeface="Courier New" panose="02070309020205020404" pitchFamily="49" charset="0"/>
              </a:rPr>
              <a:t>, epochs</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005CC5"/>
                </a:solidFill>
                <a:effectLst/>
                <a:highlight>
                  <a:srgbClr val="FFFFFF"/>
                </a:highlight>
                <a:latin typeface="Courier New" panose="02070309020205020404" pitchFamily="49" charset="0"/>
              </a:rPr>
              <a:t>3</a:t>
            </a:r>
            <a:r>
              <a:rPr lang="en-US" sz="1800" b="1" i="0" u="none" strike="noStrike" dirty="0">
                <a:solidFill>
                  <a:srgbClr val="24292E"/>
                </a:solidFill>
                <a:effectLst/>
                <a:highlight>
                  <a:srgbClr val="FFFFFF"/>
                </a:highlight>
                <a:latin typeface="Courier New" panose="02070309020205020404" pitchFamily="49" charset="0"/>
              </a:rPr>
              <a:t>, </a:t>
            </a:r>
            <a:endParaRPr lang="en-US" b="0" dirty="0">
              <a:effectLst/>
            </a:endParaRPr>
          </a:p>
          <a:p>
            <a:pPr rtl="0">
              <a:spcBef>
                <a:spcPts val="0"/>
              </a:spcBef>
              <a:spcAft>
                <a:spcPts val="0"/>
              </a:spcAft>
            </a:pP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err="1">
                <a:solidFill>
                  <a:srgbClr val="24292E"/>
                </a:solidFill>
                <a:effectLst/>
                <a:highlight>
                  <a:srgbClr val="FFFFFF"/>
                </a:highlight>
                <a:latin typeface="Courier New" panose="02070309020205020404" pitchFamily="49" charset="0"/>
              </a:rPr>
              <a:t>batch_size</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D73A49"/>
                </a:solidFill>
                <a:effectLst/>
                <a:highlight>
                  <a:srgbClr val="FFFFFF"/>
                </a:highlight>
                <a:latin typeface="Courier New" panose="02070309020205020404" pitchFamily="49" charset="0"/>
              </a:rPr>
              <a:t>=</a:t>
            </a:r>
            <a:r>
              <a:rPr lang="en-US" sz="1800" b="1" i="0" u="none" strike="noStrike" dirty="0">
                <a:solidFill>
                  <a:srgbClr val="24292E"/>
                </a:solidFill>
                <a:effectLst/>
                <a:highlight>
                  <a:srgbClr val="FFFFFF"/>
                </a:highlight>
                <a:latin typeface="Courier New" panose="02070309020205020404" pitchFamily="49" charset="0"/>
              </a:rPr>
              <a:t> </a:t>
            </a:r>
            <a:r>
              <a:rPr lang="en-US" sz="1800" b="1" i="0" u="none" strike="noStrike" dirty="0">
                <a:solidFill>
                  <a:srgbClr val="005CC5"/>
                </a:solidFill>
                <a:effectLst/>
                <a:highlight>
                  <a:srgbClr val="FFFFFF"/>
                </a:highlight>
                <a:latin typeface="Courier New" panose="02070309020205020404" pitchFamily="49" charset="0"/>
              </a:rPr>
              <a:t>10</a:t>
            </a:r>
            <a:r>
              <a:rPr lang="en-US" sz="1800" b="1" i="0" u="none" strike="noStrike" dirty="0">
                <a:solidFill>
                  <a:srgbClr val="24292E"/>
                </a:solidFill>
                <a:effectLst/>
                <a:highlight>
                  <a:srgbClr val="FFFFFF"/>
                </a:highlight>
                <a:latin typeface="Courier New" panose="02070309020205020404" pitchFamily="49" charset="0"/>
              </a:rPr>
              <a:t>)</a:t>
            </a:r>
            <a:endParaRPr lang="en-US" b="0" dirty="0">
              <a:effectLst/>
            </a:endParaRPr>
          </a:p>
        </p:txBody>
      </p:sp>
      <p:sp>
        <p:nvSpPr>
          <p:cNvPr id="9" name="TextBox 8">
            <a:extLst>
              <a:ext uri="{FF2B5EF4-FFF2-40B4-BE49-F238E27FC236}">
                <a16:creationId xmlns:a16="http://schemas.microsoft.com/office/drawing/2014/main" id="{FD161ECE-12C9-8262-BBAC-C8C539E0C742}"/>
              </a:ext>
            </a:extLst>
          </p:cNvPr>
          <p:cNvSpPr txBox="1"/>
          <p:nvPr/>
        </p:nvSpPr>
        <p:spPr>
          <a:xfrm>
            <a:off x="8429297" y="735724"/>
            <a:ext cx="3415862" cy="2954655"/>
          </a:xfrm>
          <a:prstGeom prst="rect">
            <a:avLst/>
          </a:prstGeom>
          <a:noFill/>
        </p:spPr>
        <p:txBody>
          <a:bodyPr wrap="square">
            <a:spAutoFit/>
          </a:bodyPr>
          <a:lstStyle/>
          <a:p>
            <a:pPr rtl="0">
              <a:spcBef>
                <a:spcPts val="0"/>
              </a:spcBef>
              <a:spcAft>
                <a:spcPts val="0"/>
              </a:spcAft>
            </a:pPr>
            <a:r>
              <a:rPr lang="en-US" sz="1800" b="1" i="0" u="sng" dirty="0">
                <a:solidFill>
                  <a:srgbClr val="000000"/>
                </a:solidFill>
                <a:effectLst/>
                <a:latin typeface="Arial" panose="020B0604020202020204" pitchFamily="34" charset="0"/>
              </a:rPr>
              <a:t>Batch Size</a:t>
            </a:r>
            <a:r>
              <a:rPr lang="en-US" sz="1800" b="0" i="0" u="none" strike="noStrike" dirty="0">
                <a:solidFill>
                  <a:srgbClr val="000000"/>
                </a:solidFill>
                <a:effectLst/>
                <a:latin typeface="Arial" panose="020B0604020202020204" pitchFamily="34" charset="0"/>
              </a:rPr>
              <a:t>: how many images do we pass through the network for each iteration (10)</a:t>
            </a:r>
            <a:endParaRPr lang="en-US" b="0" dirty="0">
              <a:effectLst/>
            </a:endParaRPr>
          </a:p>
          <a:p>
            <a:pPr rtl="0">
              <a:spcBef>
                <a:spcPts val="0"/>
              </a:spcBef>
              <a:spcAft>
                <a:spcPts val="0"/>
              </a:spcAft>
            </a:pPr>
            <a:br>
              <a:rPr lang="en-US" b="0" dirty="0">
                <a:effectLst/>
              </a:rPr>
            </a:br>
            <a:r>
              <a:rPr lang="en-US" sz="1800" b="1" i="0" u="sng" dirty="0">
                <a:solidFill>
                  <a:srgbClr val="000000"/>
                </a:solidFill>
                <a:effectLst/>
                <a:latin typeface="Arial" panose="020B0604020202020204" pitchFamily="34" charset="0"/>
              </a:rPr>
              <a:t>Epochs</a:t>
            </a:r>
            <a:r>
              <a:rPr lang="en-US" sz="1800" b="0" i="0" u="none" strike="noStrike" dirty="0">
                <a:solidFill>
                  <a:srgbClr val="000000"/>
                </a:solidFill>
                <a:effectLst/>
                <a:latin typeface="Arial" panose="020B0604020202020204" pitchFamily="34" charset="0"/>
              </a:rPr>
              <a:t>: how many times we pass over the entire dataset (3)</a:t>
            </a:r>
            <a:endParaRPr lang="en-US" b="0" dirty="0">
              <a:effectLst/>
            </a:endParaRPr>
          </a:p>
          <a:p>
            <a:pPr rtl="0">
              <a:spcBef>
                <a:spcPts val="0"/>
              </a:spcBef>
              <a:spcAft>
                <a:spcPts val="0"/>
              </a:spcAft>
            </a:pPr>
            <a:br>
              <a:rPr lang="en-US" b="0" dirty="0">
                <a:effectLst/>
              </a:rPr>
            </a:br>
            <a:r>
              <a:rPr lang="en-US" sz="1800" b="1" i="0" u="sng" dirty="0">
                <a:solidFill>
                  <a:srgbClr val="000000"/>
                </a:solidFill>
                <a:effectLst/>
                <a:latin typeface="Arial" panose="020B0604020202020204" pitchFamily="34" charset="0"/>
              </a:rPr>
              <a:t># Iterations per Epoch</a:t>
            </a:r>
            <a:r>
              <a:rPr lang="en-US" sz="1800" b="0" i="0" u="none" strike="noStrike" dirty="0">
                <a:solidFill>
                  <a:srgbClr val="000000"/>
                </a:solidFill>
                <a:effectLst/>
                <a:latin typeface="Arial" panose="020B0604020202020204" pitchFamily="34" charset="0"/>
              </a:rPr>
              <a:t> = number of images / batch size (</a:t>
            </a:r>
            <a:r>
              <a:rPr lang="en-US" sz="2400" b="0" i="0" u="none" strike="noStrike" dirty="0">
                <a:solidFill>
                  <a:srgbClr val="000000"/>
                </a:solidFill>
                <a:effectLst/>
                <a:latin typeface="Calibri" panose="020F0502020204030204" pitchFamily="34" charset="0"/>
              </a:rPr>
              <a:t>5</a:t>
            </a:r>
            <a:r>
              <a:rPr lang="en-US" sz="1800" b="0" i="0" u="none" strike="noStrike" dirty="0">
                <a:solidFill>
                  <a:srgbClr val="000000"/>
                </a:solidFill>
                <a:effectLst/>
                <a:latin typeface="Arial" panose="020B0604020202020204" pitchFamily="34" charset="0"/>
              </a:rPr>
              <a:t>0,000/10=</a:t>
            </a:r>
            <a:r>
              <a:rPr lang="en-US" sz="2400" b="0" i="0" u="none" strike="noStrike" dirty="0">
                <a:solidFill>
                  <a:srgbClr val="000000"/>
                </a:solidFill>
                <a:effectLst/>
                <a:latin typeface="Calibri" panose="020F0502020204030204" pitchFamily="34" charset="0"/>
              </a:rPr>
              <a:t>5</a:t>
            </a:r>
            <a:r>
              <a:rPr lang="en-US" sz="1800" b="0" i="0" u="none" strike="noStrike" dirty="0">
                <a:solidFill>
                  <a:srgbClr val="000000"/>
                </a:solidFill>
                <a:effectLst/>
                <a:latin typeface="Arial" panose="020B0604020202020204" pitchFamily="34" charset="0"/>
              </a:rPr>
              <a:t>,000)</a:t>
            </a:r>
            <a:endParaRPr lang="en-US" b="0" dirty="0">
              <a:effectLst/>
            </a:endParaRPr>
          </a:p>
        </p:txBody>
      </p:sp>
      <p:pic>
        <p:nvPicPr>
          <p:cNvPr id="5124" name="Picture 4">
            <a:extLst>
              <a:ext uri="{FF2B5EF4-FFF2-40B4-BE49-F238E27FC236}">
                <a16:creationId xmlns:a16="http://schemas.microsoft.com/office/drawing/2014/main" id="{0A0D0C7E-6E62-2B22-3830-66CD31106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829" y="2596055"/>
            <a:ext cx="10068040" cy="400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446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8DC9-EF25-7880-4DA3-D4DDA67620EB}"/>
              </a:ext>
            </a:extLst>
          </p:cNvPr>
          <p:cNvSpPr>
            <a:spLocks noGrp="1"/>
          </p:cNvSpPr>
          <p:nvPr>
            <p:ph type="title"/>
          </p:nvPr>
        </p:nvSpPr>
        <p:spPr>
          <a:xfrm>
            <a:off x="1275907" y="444034"/>
            <a:ext cx="10241280" cy="476224"/>
          </a:xfrm>
        </p:spPr>
        <p:txBody>
          <a:bodyPr>
            <a:normAutofit/>
          </a:bodyPr>
          <a:lstStyle/>
          <a:p>
            <a:pPr algn="ctr"/>
            <a:r>
              <a:rPr lang="en-US" sz="1800" dirty="0"/>
              <a:t> </a:t>
            </a:r>
            <a:r>
              <a:rPr lang="en-US" sz="2800" dirty="0">
                <a:solidFill>
                  <a:srgbClr val="C00000"/>
                </a:solidFill>
                <a:latin typeface="Avenir Next LT Pro" panose="020B0504020202020204" pitchFamily="34" charset="77"/>
              </a:rPr>
              <a:t>Example</a:t>
            </a:r>
          </a:p>
        </p:txBody>
      </p:sp>
      <p:sp>
        <p:nvSpPr>
          <p:cNvPr id="3" name="Content Placeholder 2">
            <a:extLst>
              <a:ext uri="{FF2B5EF4-FFF2-40B4-BE49-F238E27FC236}">
                <a16:creationId xmlns:a16="http://schemas.microsoft.com/office/drawing/2014/main" id="{558A7640-F583-9FED-5F74-3B4100CD1E78}"/>
              </a:ext>
            </a:extLst>
          </p:cNvPr>
          <p:cNvSpPr>
            <a:spLocks noGrp="1"/>
          </p:cNvSpPr>
          <p:nvPr>
            <p:ph idx="1"/>
          </p:nvPr>
        </p:nvSpPr>
        <p:spPr>
          <a:xfrm>
            <a:off x="248039" y="1031357"/>
            <a:ext cx="11426509" cy="5571461"/>
          </a:xfrm>
        </p:spPr>
        <p:txBody>
          <a:bodyPr/>
          <a:lstStyle/>
          <a:p>
            <a:pPr marL="0" indent="0">
              <a:buNone/>
            </a:pPr>
            <a:r>
              <a:rPr lang="en-US" dirty="0"/>
              <a:t> </a:t>
            </a:r>
          </a:p>
          <a:p>
            <a:pPr marL="0" indent="0">
              <a:buNone/>
            </a:pPr>
            <a:r>
              <a:rPr lang="en-US" sz="1600" dirty="0">
                <a:latin typeface="Avenir Next LT Pro" panose="020B0504020202020204" pitchFamily="34" charset="77"/>
              </a:rPr>
              <a:t>                         </a:t>
            </a:r>
            <a:r>
              <a:rPr lang="en-US" sz="1600" dirty="0">
                <a:solidFill>
                  <a:srgbClr val="C00000"/>
                </a:solidFill>
                <a:latin typeface="Avenir Next LT Pro" panose="020B0504020202020204" pitchFamily="34" charset="77"/>
              </a:rPr>
              <a:t>Input</a:t>
            </a:r>
          </a:p>
          <a:p>
            <a:endParaRPr lang="en-US" dirty="0"/>
          </a:p>
          <a:p>
            <a:endParaRPr lang="en-US" dirty="0"/>
          </a:p>
          <a:p>
            <a:pPr lvl="3"/>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7E1FE60-798A-3DCC-4314-3BF9B0E9673C}"/>
                  </a:ext>
                </a:extLst>
              </p14:cNvPr>
              <p14:cNvContentPartPr/>
              <p14:nvPr/>
            </p14:nvContentPartPr>
            <p14:xfrm>
              <a:off x="3068578" y="1606212"/>
              <a:ext cx="135000" cy="138960"/>
            </p14:xfrm>
          </p:contentPart>
        </mc:Choice>
        <mc:Fallback xmlns="">
          <p:pic>
            <p:nvPicPr>
              <p:cNvPr id="6" name="Ink 5">
                <a:extLst>
                  <a:ext uri="{FF2B5EF4-FFF2-40B4-BE49-F238E27FC236}">
                    <a16:creationId xmlns:a16="http://schemas.microsoft.com/office/drawing/2014/main" id="{07E1FE60-798A-3DCC-4314-3BF9B0E9673C}"/>
                  </a:ext>
                </a:extLst>
              </p:cNvPr>
              <p:cNvPicPr/>
              <p:nvPr/>
            </p:nvPicPr>
            <p:blipFill>
              <a:blip r:embed="rId3"/>
              <a:stretch>
                <a:fillRect/>
              </a:stretch>
            </p:blipFill>
            <p:spPr>
              <a:xfrm>
                <a:off x="3061018" y="1598652"/>
                <a:ext cx="150120" cy="154080"/>
              </a:xfrm>
              <a:prstGeom prst="rect">
                <a:avLst/>
              </a:prstGeom>
            </p:spPr>
          </p:pic>
        </mc:Fallback>
      </mc:AlternateContent>
      <p:grpSp>
        <p:nvGrpSpPr>
          <p:cNvPr id="15" name="Group 14">
            <a:extLst>
              <a:ext uri="{FF2B5EF4-FFF2-40B4-BE49-F238E27FC236}">
                <a16:creationId xmlns:a16="http://schemas.microsoft.com/office/drawing/2014/main" id="{F60C9DF8-E758-5774-E3AE-28B4174EBB63}"/>
              </a:ext>
            </a:extLst>
          </p:cNvPr>
          <p:cNvGrpSpPr/>
          <p:nvPr/>
        </p:nvGrpSpPr>
        <p:grpSpPr>
          <a:xfrm>
            <a:off x="2424538" y="1577412"/>
            <a:ext cx="371880" cy="726840"/>
            <a:chOff x="2424538" y="1577412"/>
            <a:chExt cx="371880" cy="7268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B824975-37AD-DDDC-77F5-CBE5636B4276}"/>
                    </a:ext>
                  </a:extLst>
                </p14:cNvPr>
                <p14:cNvContentPartPr/>
                <p14:nvPr/>
              </p14:nvContentPartPr>
              <p14:xfrm>
                <a:off x="2424538" y="1577412"/>
                <a:ext cx="271080" cy="726840"/>
              </p14:xfrm>
            </p:contentPart>
          </mc:Choice>
          <mc:Fallback xmlns="">
            <p:pic>
              <p:nvPicPr>
                <p:cNvPr id="4" name="Ink 3">
                  <a:extLst>
                    <a:ext uri="{FF2B5EF4-FFF2-40B4-BE49-F238E27FC236}">
                      <a16:creationId xmlns:a16="http://schemas.microsoft.com/office/drawing/2014/main" id="{8B824975-37AD-DDDC-77F5-CBE5636B4276}"/>
                    </a:ext>
                  </a:extLst>
                </p:cNvPr>
                <p:cNvPicPr/>
                <p:nvPr/>
              </p:nvPicPr>
              <p:blipFill>
                <a:blip r:embed="rId5"/>
                <a:stretch>
                  <a:fillRect/>
                </a:stretch>
              </p:blipFill>
              <p:spPr>
                <a:xfrm>
                  <a:off x="2416978" y="1569852"/>
                  <a:ext cx="28620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9E608C0-2823-20AE-8420-2B22B59F3FC3}"/>
                    </a:ext>
                  </a:extLst>
                </p14:cNvPr>
                <p14:cNvContentPartPr/>
                <p14:nvPr/>
              </p14:nvContentPartPr>
              <p14:xfrm>
                <a:off x="2670418" y="1647612"/>
                <a:ext cx="14400" cy="148680"/>
              </p14:xfrm>
            </p:contentPart>
          </mc:Choice>
          <mc:Fallback xmlns="">
            <p:pic>
              <p:nvPicPr>
                <p:cNvPr id="5" name="Ink 4">
                  <a:extLst>
                    <a:ext uri="{FF2B5EF4-FFF2-40B4-BE49-F238E27FC236}">
                      <a16:creationId xmlns:a16="http://schemas.microsoft.com/office/drawing/2014/main" id="{99E608C0-2823-20AE-8420-2B22B59F3FC3}"/>
                    </a:ext>
                  </a:extLst>
                </p:cNvPr>
                <p:cNvPicPr/>
                <p:nvPr/>
              </p:nvPicPr>
              <p:blipFill>
                <a:blip r:embed="rId7"/>
                <a:stretch>
                  <a:fillRect/>
                </a:stretch>
              </p:blipFill>
              <p:spPr>
                <a:xfrm>
                  <a:off x="2662858" y="1640052"/>
                  <a:ext cx="295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36F21B52-8DEC-D487-BDB3-0A5D72E9A801}"/>
                    </a:ext>
                  </a:extLst>
                </p14:cNvPr>
                <p14:cNvContentPartPr/>
                <p14:nvPr/>
              </p14:nvContentPartPr>
              <p14:xfrm>
                <a:off x="2686258" y="1907172"/>
                <a:ext cx="110160" cy="124560"/>
              </p14:xfrm>
            </p:contentPart>
          </mc:Choice>
          <mc:Fallback xmlns="">
            <p:pic>
              <p:nvPicPr>
                <p:cNvPr id="11" name="Ink 10">
                  <a:extLst>
                    <a:ext uri="{FF2B5EF4-FFF2-40B4-BE49-F238E27FC236}">
                      <a16:creationId xmlns:a16="http://schemas.microsoft.com/office/drawing/2014/main" id="{36F21B52-8DEC-D487-BDB3-0A5D72E9A801}"/>
                    </a:ext>
                  </a:extLst>
                </p:cNvPr>
                <p:cNvPicPr/>
                <p:nvPr/>
              </p:nvPicPr>
              <p:blipFill>
                <a:blip r:embed="rId9"/>
                <a:stretch>
                  <a:fillRect/>
                </a:stretch>
              </p:blipFill>
              <p:spPr>
                <a:xfrm>
                  <a:off x="2678698" y="1899612"/>
                  <a:ext cx="125280" cy="13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F646A22-09F7-5575-147D-0264252C2457}"/>
                  </a:ext>
                </a:extLst>
              </p14:cNvPr>
              <p14:cNvContentPartPr/>
              <p14:nvPr/>
            </p14:nvContentPartPr>
            <p14:xfrm>
              <a:off x="3120058" y="1853172"/>
              <a:ext cx="32040" cy="142200"/>
            </p14:xfrm>
          </p:contentPart>
        </mc:Choice>
        <mc:Fallback xmlns="">
          <p:pic>
            <p:nvPicPr>
              <p:cNvPr id="12" name="Ink 11">
                <a:extLst>
                  <a:ext uri="{FF2B5EF4-FFF2-40B4-BE49-F238E27FC236}">
                    <a16:creationId xmlns:a16="http://schemas.microsoft.com/office/drawing/2014/main" id="{3F646A22-09F7-5575-147D-0264252C2457}"/>
                  </a:ext>
                </a:extLst>
              </p:cNvPr>
              <p:cNvPicPr/>
              <p:nvPr/>
            </p:nvPicPr>
            <p:blipFill>
              <a:blip r:embed="rId11"/>
              <a:stretch>
                <a:fillRect/>
              </a:stretch>
            </p:blipFill>
            <p:spPr>
              <a:xfrm>
                <a:off x="3112498" y="1845612"/>
                <a:ext cx="47160" cy="157320"/>
              </a:xfrm>
              <a:prstGeom prst="rect">
                <a:avLst/>
              </a:prstGeom>
            </p:spPr>
          </p:pic>
        </mc:Fallback>
      </mc:AlternateContent>
      <p:grpSp>
        <p:nvGrpSpPr>
          <p:cNvPr id="14" name="Group 13">
            <a:extLst>
              <a:ext uri="{FF2B5EF4-FFF2-40B4-BE49-F238E27FC236}">
                <a16:creationId xmlns:a16="http://schemas.microsoft.com/office/drawing/2014/main" id="{DAA79FA8-2D59-D4FF-4E8E-E5D9AF4C0C44}"/>
              </a:ext>
            </a:extLst>
          </p:cNvPr>
          <p:cNvGrpSpPr/>
          <p:nvPr/>
        </p:nvGrpSpPr>
        <p:grpSpPr>
          <a:xfrm>
            <a:off x="3417418" y="1566252"/>
            <a:ext cx="417960" cy="828720"/>
            <a:chOff x="3417418" y="1566252"/>
            <a:chExt cx="417960" cy="828720"/>
          </a:xfrm>
        </p:grpSpPr>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631661C9-185B-86A1-7C88-AE1D3B12AAE9}"/>
                    </a:ext>
                  </a:extLst>
                </p14:cNvPr>
                <p14:cNvContentPartPr/>
                <p14:nvPr/>
              </p14:nvContentPartPr>
              <p14:xfrm>
                <a:off x="3472138" y="1595052"/>
                <a:ext cx="18000" cy="143640"/>
              </p14:xfrm>
            </p:contentPart>
          </mc:Choice>
          <mc:Fallback xmlns="">
            <p:pic>
              <p:nvPicPr>
                <p:cNvPr id="7" name="Ink 6">
                  <a:extLst>
                    <a:ext uri="{FF2B5EF4-FFF2-40B4-BE49-F238E27FC236}">
                      <a16:creationId xmlns:a16="http://schemas.microsoft.com/office/drawing/2014/main" id="{631661C9-185B-86A1-7C88-AE1D3B12AAE9}"/>
                    </a:ext>
                  </a:extLst>
                </p:cNvPr>
                <p:cNvPicPr/>
                <p:nvPr/>
              </p:nvPicPr>
              <p:blipFill>
                <a:blip r:embed="rId13"/>
                <a:stretch>
                  <a:fillRect/>
                </a:stretch>
              </p:blipFill>
              <p:spPr>
                <a:xfrm>
                  <a:off x="3464938" y="1587492"/>
                  <a:ext cx="33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0D94021E-2DE5-4E8A-2F7B-5518189770EE}"/>
                    </a:ext>
                  </a:extLst>
                </p14:cNvPr>
                <p14:cNvContentPartPr/>
                <p14:nvPr/>
              </p14:nvContentPartPr>
              <p14:xfrm>
                <a:off x="3589138" y="1566252"/>
                <a:ext cx="246240" cy="828720"/>
              </p14:xfrm>
            </p:contentPart>
          </mc:Choice>
          <mc:Fallback xmlns="">
            <p:pic>
              <p:nvPicPr>
                <p:cNvPr id="8" name="Ink 7">
                  <a:extLst>
                    <a:ext uri="{FF2B5EF4-FFF2-40B4-BE49-F238E27FC236}">
                      <a16:creationId xmlns:a16="http://schemas.microsoft.com/office/drawing/2014/main" id="{0D94021E-2DE5-4E8A-2F7B-5518189770EE}"/>
                    </a:ext>
                  </a:extLst>
                </p:cNvPr>
                <p:cNvPicPr/>
                <p:nvPr/>
              </p:nvPicPr>
              <p:blipFill>
                <a:blip r:embed="rId15"/>
                <a:stretch>
                  <a:fillRect/>
                </a:stretch>
              </p:blipFill>
              <p:spPr>
                <a:xfrm>
                  <a:off x="3581578" y="1558692"/>
                  <a:ext cx="261360" cy="843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1EC2AB6D-228E-FE94-C7BC-5C69E1885666}"/>
                    </a:ext>
                  </a:extLst>
                </p14:cNvPr>
                <p14:cNvContentPartPr/>
                <p14:nvPr/>
              </p14:nvContentPartPr>
              <p14:xfrm>
                <a:off x="3417418" y="1851732"/>
                <a:ext cx="110160" cy="169200"/>
              </p14:xfrm>
            </p:contentPart>
          </mc:Choice>
          <mc:Fallback xmlns="">
            <p:pic>
              <p:nvPicPr>
                <p:cNvPr id="13" name="Ink 12">
                  <a:extLst>
                    <a:ext uri="{FF2B5EF4-FFF2-40B4-BE49-F238E27FC236}">
                      <a16:creationId xmlns:a16="http://schemas.microsoft.com/office/drawing/2014/main" id="{1EC2AB6D-228E-FE94-C7BC-5C69E1885666}"/>
                    </a:ext>
                  </a:extLst>
                </p:cNvPr>
                <p:cNvPicPr/>
                <p:nvPr/>
              </p:nvPicPr>
              <p:blipFill>
                <a:blip r:embed="rId17"/>
                <a:stretch>
                  <a:fillRect/>
                </a:stretch>
              </p:blipFill>
              <p:spPr>
                <a:xfrm>
                  <a:off x="3409858" y="1844172"/>
                  <a:ext cx="12528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92FEF39A-45D9-AF29-1D4A-22DC2EE82083}"/>
                  </a:ext>
                </a:extLst>
              </p14:cNvPr>
              <p14:cNvContentPartPr/>
              <p14:nvPr/>
            </p14:nvContentPartPr>
            <p14:xfrm>
              <a:off x="2806858" y="2165292"/>
              <a:ext cx="16200" cy="131040"/>
            </p14:xfrm>
          </p:contentPart>
        </mc:Choice>
        <mc:Fallback xmlns="">
          <p:pic>
            <p:nvPicPr>
              <p:cNvPr id="16" name="Ink 15">
                <a:extLst>
                  <a:ext uri="{FF2B5EF4-FFF2-40B4-BE49-F238E27FC236}">
                    <a16:creationId xmlns:a16="http://schemas.microsoft.com/office/drawing/2014/main" id="{92FEF39A-45D9-AF29-1D4A-22DC2EE82083}"/>
                  </a:ext>
                </a:extLst>
              </p:cNvPr>
              <p:cNvPicPr/>
              <p:nvPr/>
            </p:nvPicPr>
            <p:blipFill>
              <a:blip r:embed="rId19"/>
              <a:stretch>
                <a:fillRect/>
              </a:stretch>
            </p:blipFill>
            <p:spPr>
              <a:xfrm>
                <a:off x="2799298" y="2157732"/>
                <a:ext cx="31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F1EA6EE-220C-95C2-4D89-6470934B298E}"/>
                  </a:ext>
                </a:extLst>
              </p14:cNvPr>
              <p14:cNvContentPartPr/>
              <p14:nvPr/>
            </p14:nvContentPartPr>
            <p14:xfrm>
              <a:off x="3199618" y="2165292"/>
              <a:ext cx="83520" cy="83160"/>
            </p14:xfrm>
          </p:contentPart>
        </mc:Choice>
        <mc:Fallback xmlns="">
          <p:pic>
            <p:nvPicPr>
              <p:cNvPr id="17" name="Ink 16">
                <a:extLst>
                  <a:ext uri="{FF2B5EF4-FFF2-40B4-BE49-F238E27FC236}">
                    <a16:creationId xmlns:a16="http://schemas.microsoft.com/office/drawing/2014/main" id="{4F1EA6EE-220C-95C2-4D89-6470934B298E}"/>
                  </a:ext>
                </a:extLst>
              </p:cNvPr>
              <p:cNvPicPr/>
              <p:nvPr/>
            </p:nvPicPr>
            <p:blipFill>
              <a:blip r:embed="rId21"/>
              <a:stretch>
                <a:fillRect/>
              </a:stretch>
            </p:blipFill>
            <p:spPr>
              <a:xfrm>
                <a:off x="3192058" y="2157732"/>
                <a:ext cx="986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8D3190BA-FE5A-5968-9F76-425375A5C66F}"/>
                  </a:ext>
                </a:extLst>
              </p14:cNvPr>
              <p14:cNvContentPartPr/>
              <p14:nvPr/>
            </p14:nvContentPartPr>
            <p14:xfrm>
              <a:off x="3539458" y="2141532"/>
              <a:ext cx="33840" cy="150120"/>
            </p14:xfrm>
          </p:contentPart>
        </mc:Choice>
        <mc:Fallback xmlns="">
          <p:pic>
            <p:nvPicPr>
              <p:cNvPr id="18" name="Ink 17">
                <a:extLst>
                  <a:ext uri="{FF2B5EF4-FFF2-40B4-BE49-F238E27FC236}">
                    <a16:creationId xmlns:a16="http://schemas.microsoft.com/office/drawing/2014/main" id="{8D3190BA-FE5A-5968-9F76-425375A5C66F}"/>
                  </a:ext>
                </a:extLst>
              </p:cNvPr>
              <p:cNvPicPr/>
              <p:nvPr/>
            </p:nvPicPr>
            <p:blipFill>
              <a:blip r:embed="rId23"/>
              <a:stretch>
                <a:fillRect/>
              </a:stretch>
            </p:blipFill>
            <p:spPr>
              <a:xfrm>
                <a:off x="3531898" y="2133972"/>
                <a:ext cx="48960" cy="165240"/>
              </a:xfrm>
              <a:prstGeom prst="rect">
                <a:avLst/>
              </a:prstGeom>
            </p:spPr>
          </p:pic>
        </mc:Fallback>
      </mc:AlternateContent>
      <p:sp>
        <p:nvSpPr>
          <p:cNvPr id="19" name="TextBox 18">
            <a:extLst>
              <a:ext uri="{FF2B5EF4-FFF2-40B4-BE49-F238E27FC236}">
                <a16:creationId xmlns:a16="http://schemas.microsoft.com/office/drawing/2014/main" id="{CF623147-FA5D-4AB3-1712-414709B0E76C}"/>
              </a:ext>
            </a:extLst>
          </p:cNvPr>
          <p:cNvSpPr txBox="1"/>
          <p:nvPr/>
        </p:nvSpPr>
        <p:spPr>
          <a:xfrm>
            <a:off x="3983421" y="1566252"/>
            <a:ext cx="655436" cy="338554"/>
          </a:xfrm>
          <a:prstGeom prst="rect">
            <a:avLst/>
          </a:prstGeom>
          <a:noFill/>
        </p:spPr>
        <p:txBody>
          <a:bodyPr wrap="none" rtlCol="0">
            <a:spAutoFit/>
          </a:bodyPr>
          <a:lstStyle/>
          <a:p>
            <a:r>
              <a:rPr lang="en-US" sz="1600" dirty="0">
                <a:solidFill>
                  <a:srgbClr val="C00000"/>
                </a:solidFill>
                <a:latin typeface="Avenir Next LT Pro" panose="020B0504020202020204" pitchFamily="34" charset="77"/>
              </a:rPr>
              <a:t>Filter</a:t>
            </a:r>
          </a:p>
        </p:txBody>
      </p:sp>
      <p:grpSp>
        <p:nvGrpSpPr>
          <p:cNvPr id="23" name="Group 22">
            <a:extLst>
              <a:ext uri="{FF2B5EF4-FFF2-40B4-BE49-F238E27FC236}">
                <a16:creationId xmlns:a16="http://schemas.microsoft.com/office/drawing/2014/main" id="{4D5EA633-46DA-6B7D-5FB6-A90346025692}"/>
              </a:ext>
            </a:extLst>
          </p:cNvPr>
          <p:cNvGrpSpPr/>
          <p:nvPr/>
        </p:nvGrpSpPr>
        <p:grpSpPr>
          <a:xfrm>
            <a:off x="4807018" y="1654092"/>
            <a:ext cx="467640" cy="731520"/>
            <a:chOff x="4807018" y="1654092"/>
            <a:chExt cx="467640" cy="731520"/>
          </a:xfrm>
        </p:grpSpPr>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C9456CD9-EC48-F50C-60B3-47BA8C32595E}"/>
                    </a:ext>
                  </a:extLst>
                </p14:cNvPr>
                <p14:cNvContentPartPr/>
                <p14:nvPr/>
              </p14:nvContentPartPr>
              <p14:xfrm>
                <a:off x="4807018" y="1654092"/>
                <a:ext cx="210960" cy="731520"/>
              </p14:xfrm>
            </p:contentPart>
          </mc:Choice>
          <mc:Fallback xmlns="">
            <p:pic>
              <p:nvPicPr>
                <p:cNvPr id="20" name="Ink 19">
                  <a:extLst>
                    <a:ext uri="{FF2B5EF4-FFF2-40B4-BE49-F238E27FC236}">
                      <a16:creationId xmlns:a16="http://schemas.microsoft.com/office/drawing/2014/main" id="{C9456CD9-EC48-F50C-60B3-47BA8C32595E}"/>
                    </a:ext>
                  </a:extLst>
                </p:cNvPr>
                <p:cNvPicPr/>
                <p:nvPr/>
              </p:nvPicPr>
              <p:blipFill>
                <a:blip r:embed="rId25"/>
                <a:stretch>
                  <a:fillRect/>
                </a:stretch>
              </p:blipFill>
              <p:spPr>
                <a:xfrm>
                  <a:off x="4799458" y="1646532"/>
                  <a:ext cx="22608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434D321F-6375-151A-7E15-6BF8F0AE215C}"/>
                    </a:ext>
                  </a:extLst>
                </p14:cNvPr>
                <p14:cNvContentPartPr/>
                <p14:nvPr/>
              </p14:nvContentPartPr>
              <p14:xfrm>
                <a:off x="4992778" y="1676412"/>
                <a:ext cx="168480" cy="193320"/>
              </p14:xfrm>
            </p:contentPart>
          </mc:Choice>
          <mc:Fallback xmlns="">
            <p:pic>
              <p:nvPicPr>
                <p:cNvPr id="21" name="Ink 20">
                  <a:extLst>
                    <a:ext uri="{FF2B5EF4-FFF2-40B4-BE49-F238E27FC236}">
                      <a16:creationId xmlns:a16="http://schemas.microsoft.com/office/drawing/2014/main" id="{434D321F-6375-151A-7E15-6BF8F0AE215C}"/>
                    </a:ext>
                  </a:extLst>
                </p:cNvPr>
                <p:cNvPicPr/>
                <p:nvPr/>
              </p:nvPicPr>
              <p:blipFill>
                <a:blip r:embed="rId27"/>
                <a:stretch>
                  <a:fillRect/>
                </a:stretch>
              </p:blipFill>
              <p:spPr>
                <a:xfrm>
                  <a:off x="4985218" y="1668852"/>
                  <a:ext cx="183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695D7D93-5C60-35AC-0149-EF3F8910F039}"/>
                    </a:ext>
                  </a:extLst>
                </p14:cNvPr>
                <p14:cNvContentPartPr/>
                <p14:nvPr/>
              </p14:nvContentPartPr>
              <p14:xfrm>
                <a:off x="5249458" y="1840572"/>
                <a:ext cx="25200" cy="145440"/>
              </p14:xfrm>
            </p:contentPart>
          </mc:Choice>
          <mc:Fallback xmlns="">
            <p:pic>
              <p:nvPicPr>
                <p:cNvPr id="22" name="Ink 21">
                  <a:extLst>
                    <a:ext uri="{FF2B5EF4-FFF2-40B4-BE49-F238E27FC236}">
                      <a16:creationId xmlns:a16="http://schemas.microsoft.com/office/drawing/2014/main" id="{695D7D93-5C60-35AC-0149-EF3F8910F039}"/>
                    </a:ext>
                  </a:extLst>
                </p:cNvPr>
                <p:cNvPicPr/>
                <p:nvPr/>
              </p:nvPicPr>
              <p:blipFill>
                <a:blip r:embed="rId29"/>
                <a:stretch>
                  <a:fillRect/>
                </a:stretch>
              </p:blipFill>
              <p:spPr>
                <a:xfrm>
                  <a:off x="5241898" y="1833012"/>
                  <a:ext cx="40320" cy="160560"/>
                </a:xfrm>
                <a:prstGeom prst="rect">
                  <a:avLst/>
                </a:prstGeom>
              </p:spPr>
            </p:pic>
          </mc:Fallback>
        </mc:AlternateContent>
      </p:grpSp>
      <p:grpSp>
        <p:nvGrpSpPr>
          <p:cNvPr id="34" name="Group 33">
            <a:extLst>
              <a:ext uri="{FF2B5EF4-FFF2-40B4-BE49-F238E27FC236}">
                <a16:creationId xmlns:a16="http://schemas.microsoft.com/office/drawing/2014/main" id="{65ED9E04-93BF-E1EB-CB92-4F2DF6A5A9CC}"/>
              </a:ext>
            </a:extLst>
          </p:cNvPr>
          <p:cNvGrpSpPr/>
          <p:nvPr/>
        </p:nvGrpSpPr>
        <p:grpSpPr>
          <a:xfrm>
            <a:off x="5005378" y="2163852"/>
            <a:ext cx="343440" cy="194760"/>
            <a:chOff x="5005378" y="2163852"/>
            <a:chExt cx="343440" cy="194760"/>
          </a:xfrm>
        </p:grpSpPr>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534DDCCD-8B4D-FB6F-0B22-D02473E8062B}"/>
                    </a:ext>
                  </a:extLst>
                </p14:cNvPr>
                <p14:cNvContentPartPr/>
                <p14:nvPr/>
              </p14:nvContentPartPr>
              <p14:xfrm>
                <a:off x="5005378" y="2163852"/>
                <a:ext cx="175680" cy="134280"/>
              </p14:xfrm>
            </p:contentPart>
          </mc:Choice>
          <mc:Fallback xmlns="">
            <p:pic>
              <p:nvPicPr>
                <p:cNvPr id="27" name="Ink 26">
                  <a:extLst>
                    <a:ext uri="{FF2B5EF4-FFF2-40B4-BE49-F238E27FC236}">
                      <a16:creationId xmlns:a16="http://schemas.microsoft.com/office/drawing/2014/main" id="{534DDCCD-8B4D-FB6F-0B22-D02473E8062B}"/>
                    </a:ext>
                  </a:extLst>
                </p:cNvPr>
                <p:cNvPicPr/>
                <p:nvPr/>
              </p:nvPicPr>
              <p:blipFill>
                <a:blip r:embed="rId31"/>
                <a:stretch>
                  <a:fillRect/>
                </a:stretch>
              </p:blipFill>
              <p:spPr>
                <a:xfrm>
                  <a:off x="4997818" y="2156292"/>
                  <a:ext cx="1908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ACF72C16-E2F7-94BD-17CA-1945B2ED1129}"/>
                    </a:ext>
                  </a:extLst>
                </p14:cNvPr>
                <p14:cNvContentPartPr/>
                <p14:nvPr/>
              </p14:nvContentPartPr>
              <p14:xfrm>
                <a:off x="5270698" y="2227572"/>
                <a:ext cx="78120" cy="131040"/>
              </p14:xfrm>
            </p:contentPart>
          </mc:Choice>
          <mc:Fallback xmlns="">
            <p:pic>
              <p:nvPicPr>
                <p:cNvPr id="28" name="Ink 27">
                  <a:extLst>
                    <a:ext uri="{FF2B5EF4-FFF2-40B4-BE49-F238E27FC236}">
                      <a16:creationId xmlns:a16="http://schemas.microsoft.com/office/drawing/2014/main" id="{ACF72C16-E2F7-94BD-17CA-1945B2ED1129}"/>
                    </a:ext>
                  </a:extLst>
                </p:cNvPr>
                <p:cNvPicPr/>
                <p:nvPr/>
              </p:nvPicPr>
              <p:blipFill>
                <a:blip r:embed="rId33"/>
                <a:stretch>
                  <a:fillRect/>
                </a:stretch>
              </p:blipFill>
              <p:spPr>
                <a:xfrm>
                  <a:off x="5263138" y="2220012"/>
                  <a:ext cx="93240" cy="146160"/>
                </a:xfrm>
                <a:prstGeom prst="rect">
                  <a:avLst/>
                </a:prstGeom>
              </p:spPr>
            </p:pic>
          </mc:Fallback>
        </mc:AlternateContent>
      </p:grpSp>
      <p:grpSp>
        <p:nvGrpSpPr>
          <p:cNvPr id="33" name="Group 32">
            <a:extLst>
              <a:ext uri="{FF2B5EF4-FFF2-40B4-BE49-F238E27FC236}">
                <a16:creationId xmlns:a16="http://schemas.microsoft.com/office/drawing/2014/main" id="{5C25A9F8-6CC1-0351-ADE7-A7E0078BBEFF}"/>
              </a:ext>
            </a:extLst>
          </p:cNvPr>
          <p:cNvGrpSpPr/>
          <p:nvPr/>
        </p:nvGrpSpPr>
        <p:grpSpPr>
          <a:xfrm>
            <a:off x="5669218" y="1663452"/>
            <a:ext cx="637560" cy="707760"/>
            <a:chOff x="5669218" y="1663452"/>
            <a:chExt cx="637560" cy="707760"/>
          </a:xfrm>
        </p:grpSpPr>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0542E693-9206-D3C5-DAEA-73800FF49A41}"/>
                    </a:ext>
                  </a:extLst>
                </p14:cNvPr>
                <p14:cNvContentPartPr/>
                <p14:nvPr/>
              </p14:nvContentPartPr>
              <p14:xfrm>
                <a:off x="5669218" y="1717812"/>
                <a:ext cx="152640" cy="115200"/>
              </p14:xfrm>
            </p:contentPart>
          </mc:Choice>
          <mc:Fallback xmlns="">
            <p:pic>
              <p:nvPicPr>
                <p:cNvPr id="24" name="Ink 23">
                  <a:extLst>
                    <a:ext uri="{FF2B5EF4-FFF2-40B4-BE49-F238E27FC236}">
                      <a16:creationId xmlns:a16="http://schemas.microsoft.com/office/drawing/2014/main" id="{0542E693-9206-D3C5-DAEA-73800FF49A41}"/>
                    </a:ext>
                  </a:extLst>
                </p:cNvPr>
                <p:cNvPicPr/>
                <p:nvPr/>
              </p:nvPicPr>
              <p:blipFill>
                <a:blip r:embed="rId35"/>
                <a:stretch>
                  <a:fillRect/>
                </a:stretch>
              </p:blipFill>
              <p:spPr>
                <a:xfrm>
                  <a:off x="5661658" y="1710252"/>
                  <a:ext cx="167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2A07BD59-1EE1-FDAD-C41C-277DBFEA8B0F}"/>
                    </a:ext>
                  </a:extLst>
                </p14:cNvPr>
                <p14:cNvContentPartPr/>
                <p14:nvPr/>
              </p14:nvContentPartPr>
              <p14:xfrm>
                <a:off x="5876218" y="1797372"/>
                <a:ext cx="108360" cy="154800"/>
              </p14:xfrm>
            </p:contentPart>
          </mc:Choice>
          <mc:Fallback xmlns="">
            <p:pic>
              <p:nvPicPr>
                <p:cNvPr id="25" name="Ink 24">
                  <a:extLst>
                    <a:ext uri="{FF2B5EF4-FFF2-40B4-BE49-F238E27FC236}">
                      <a16:creationId xmlns:a16="http://schemas.microsoft.com/office/drawing/2014/main" id="{2A07BD59-1EE1-FDAD-C41C-277DBFEA8B0F}"/>
                    </a:ext>
                  </a:extLst>
                </p:cNvPr>
                <p:cNvPicPr/>
                <p:nvPr/>
              </p:nvPicPr>
              <p:blipFill>
                <a:blip r:embed="rId37"/>
                <a:stretch>
                  <a:fillRect/>
                </a:stretch>
              </p:blipFill>
              <p:spPr>
                <a:xfrm>
                  <a:off x="5868658" y="1789812"/>
                  <a:ext cx="123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7D115456-F5B9-D6AE-B063-0CE4A5B83AD8}"/>
                    </a:ext>
                  </a:extLst>
                </p14:cNvPr>
                <p14:cNvContentPartPr/>
                <p14:nvPr/>
              </p14:nvContentPartPr>
              <p14:xfrm>
                <a:off x="5716738" y="2149452"/>
                <a:ext cx="159480" cy="94320"/>
              </p14:xfrm>
            </p:contentPart>
          </mc:Choice>
          <mc:Fallback xmlns="">
            <p:pic>
              <p:nvPicPr>
                <p:cNvPr id="29" name="Ink 28">
                  <a:extLst>
                    <a:ext uri="{FF2B5EF4-FFF2-40B4-BE49-F238E27FC236}">
                      <a16:creationId xmlns:a16="http://schemas.microsoft.com/office/drawing/2014/main" id="{7D115456-F5B9-D6AE-B063-0CE4A5B83AD8}"/>
                    </a:ext>
                  </a:extLst>
                </p:cNvPr>
                <p:cNvPicPr/>
                <p:nvPr/>
              </p:nvPicPr>
              <p:blipFill>
                <a:blip r:embed="rId39"/>
                <a:stretch>
                  <a:fillRect/>
                </a:stretch>
              </p:blipFill>
              <p:spPr>
                <a:xfrm>
                  <a:off x="5709178" y="2141892"/>
                  <a:ext cx="1746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71556F77-7C8C-5CFE-B4B9-4D838769503A}"/>
                    </a:ext>
                  </a:extLst>
                </p14:cNvPr>
                <p14:cNvContentPartPr/>
                <p14:nvPr/>
              </p14:nvContentPartPr>
              <p14:xfrm>
                <a:off x="5975218" y="2133612"/>
                <a:ext cx="90720" cy="72000"/>
              </p14:xfrm>
            </p:contentPart>
          </mc:Choice>
          <mc:Fallback xmlns="">
            <p:pic>
              <p:nvPicPr>
                <p:cNvPr id="30" name="Ink 29">
                  <a:extLst>
                    <a:ext uri="{FF2B5EF4-FFF2-40B4-BE49-F238E27FC236}">
                      <a16:creationId xmlns:a16="http://schemas.microsoft.com/office/drawing/2014/main" id="{71556F77-7C8C-5CFE-B4B9-4D838769503A}"/>
                    </a:ext>
                  </a:extLst>
                </p:cNvPr>
                <p:cNvPicPr/>
                <p:nvPr/>
              </p:nvPicPr>
              <p:blipFill>
                <a:blip r:embed="rId41"/>
                <a:stretch>
                  <a:fillRect/>
                </a:stretch>
              </p:blipFill>
              <p:spPr>
                <a:xfrm>
                  <a:off x="5967658" y="2126052"/>
                  <a:ext cx="105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C6C3FA83-F81B-644D-4EBF-DAA04D43661C}"/>
                    </a:ext>
                  </a:extLst>
                </p14:cNvPr>
                <p14:cNvContentPartPr/>
                <p14:nvPr/>
              </p14:nvContentPartPr>
              <p14:xfrm>
                <a:off x="5992858" y="2135052"/>
                <a:ext cx="61560" cy="221760"/>
              </p14:xfrm>
            </p:contentPart>
          </mc:Choice>
          <mc:Fallback xmlns="">
            <p:pic>
              <p:nvPicPr>
                <p:cNvPr id="31" name="Ink 30">
                  <a:extLst>
                    <a:ext uri="{FF2B5EF4-FFF2-40B4-BE49-F238E27FC236}">
                      <a16:creationId xmlns:a16="http://schemas.microsoft.com/office/drawing/2014/main" id="{C6C3FA83-F81B-644D-4EBF-DAA04D43661C}"/>
                    </a:ext>
                  </a:extLst>
                </p:cNvPr>
                <p:cNvPicPr/>
                <p:nvPr/>
              </p:nvPicPr>
              <p:blipFill>
                <a:blip r:embed="rId43"/>
                <a:stretch>
                  <a:fillRect/>
                </a:stretch>
              </p:blipFill>
              <p:spPr>
                <a:xfrm>
                  <a:off x="5985658" y="2127492"/>
                  <a:ext cx="76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8E6DFC7A-6863-3746-DD52-AFB6C42E0CC5}"/>
                    </a:ext>
                  </a:extLst>
                </p14:cNvPr>
                <p14:cNvContentPartPr/>
                <p14:nvPr/>
              </p14:nvContentPartPr>
              <p14:xfrm>
                <a:off x="6085018" y="1663452"/>
                <a:ext cx="221760" cy="707760"/>
              </p14:xfrm>
            </p:contentPart>
          </mc:Choice>
          <mc:Fallback xmlns="">
            <p:pic>
              <p:nvPicPr>
                <p:cNvPr id="32" name="Ink 31">
                  <a:extLst>
                    <a:ext uri="{FF2B5EF4-FFF2-40B4-BE49-F238E27FC236}">
                      <a16:creationId xmlns:a16="http://schemas.microsoft.com/office/drawing/2014/main" id="{8E6DFC7A-6863-3746-DD52-AFB6C42E0CC5}"/>
                    </a:ext>
                  </a:extLst>
                </p:cNvPr>
                <p:cNvPicPr/>
                <p:nvPr/>
              </p:nvPicPr>
              <p:blipFill>
                <a:blip r:embed="rId45"/>
                <a:stretch>
                  <a:fillRect/>
                </a:stretch>
              </p:blipFill>
              <p:spPr>
                <a:xfrm>
                  <a:off x="6077458" y="1655892"/>
                  <a:ext cx="236880" cy="722880"/>
                </a:xfrm>
                <a:prstGeom prst="rect">
                  <a:avLst/>
                </a:prstGeom>
              </p:spPr>
            </p:pic>
          </mc:Fallback>
        </mc:AlternateContent>
      </p:grpSp>
      <p:grpSp>
        <p:nvGrpSpPr>
          <p:cNvPr id="44" name="Group 43">
            <a:extLst>
              <a:ext uri="{FF2B5EF4-FFF2-40B4-BE49-F238E27FC236}">
                <a16:creationId xmlns:a16="http://schemas.microsoft.com/office/drawing/2014/main" id="{4401D172-7B36-DE37-AD79-A4F679D0A172}"/>
              </a:ext>
            </a:extLst>
          </p:cNvPr>
          <p:cNvGrpSpPr/>
          <p:nvPr/>
        </p:nvGrpSpPr>
        <p:grpSpPr>
          <a:xfrm>
            <a:off x="6722218" y="1524852"/>
            <a:ext cx="807840" cy="240840"/>
            <a:chOff x="6722218" y="1524852"/>
            <a:chExt cx="807840" cy="240840"/>
          </a:xfrm>
        </p:grpSpPr>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D613148F-6624-0D4B-075E-3C7F8FE3ADB8}"/>
                    </a:ext>
                  </a:extLst>
                </p14:cNvPr>
                <p14:cNvContentPartPr/>
                <p14:nvPr/>
              </p14:nvContentPartPr>
              <p14:xfrm>
                <a:off x="6722218" y="1532772"/>
                <a:ext cx="120600" cy="121320"/>
              </p14:xfrm>
            </p:contentPart>
          </mc:Choice>
          <mc:Fallback xmlns="">
            <p:pic>
              <p:nvPicPr>
                <p:cNvPr id="35" name="Ink 34">
                  <a:extLst>
                    <a:ext uri="{FF2B5EF4-FFF2-40B4-BE49-F238E27FC236}">
                      <a16:creationId xmlns:a16="http://schemas.microsoft.com/office/drawing/2014/main" id="{D613148F-6624-0D4B-075E-3C7F8FE3ADB8}"/>
                    </a:ext>
                  </a:extLst>
                </p:cNvPr>
                <p:cNvPicPr/>
                <p:nvPr/>
              </p:nvPicPr>
              <p:blipFill>
                <a:blip r:embed="rId47"/>
                <a:stretch>
                  <a:fillRect/>
                </a:stretch>
              </p:blipFill>
              <p:spPr>
                <a:xfrm>
                  <a:off x="6714658" y="1525572"/>
                  <a:ext cx="135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FEB2875F-727C-CB4F-5DA8-A274EC32936E}"/>
                    </a:ext>
                  </a:extLst>
                </p14:cNvPr>
                <p14:cNvContentPartPr/>
                <p14:nvPr/>
              </p14:nvContentPartPr>
              <p14:xfrm>
                <a:off x="6938218" y="1598292"/>
                <a:ext cx="16200" cy="143640"/>
              </p14:xfrm>
            </p:contentPart>
          </mc:Choice>
          <mc:Fallback xmlns="">
            <p:pic>
              <p:nvPicPr>
                <p:cNvPr id="36" name="Ink 35">
                  <a:extLst>
                    <a:ext uri="{FF2B5EF4-FFF2-40B4-BE49-F238E27FC236}">
                      <a16:creationId xmlns:a16="http://schemas.microsoft.com/office/drawing/2014/main" id="{FEB2875F-727C-CB4F-5DA8-A274EC32936E}"/>
                    </a:ext>
                  </a:extLst>
                </p:cNvPr>
                <p:cNvPicPr/>
                <p:nvPr/>
              </p:nvPicPr>
              <p:blipFill>
                <a:blip r:embed="rId49"/>
                <a:stretch>
                  <a:fillRect/>
                </a:stretch>
              </p:blipFill>
              <p:spPr>
                <a:xfrm>
                  <a:off x="6930658" y="1590732"/>
                  <a:ext cx="313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1272685A-32DD-E38F-F814-CB2B643ECF09}"/>
                    </a:ext>
                  </a:extLst>
                </p14:cNvPr>
                <p14:cNvContentPartPr/>
                <p14:nvPr/>
              </p14:nvContentPartPr>
              <p14:xfrm>
                <a:off x="7074658" y="1528092"/>
                <a:ext cx="117000" cy="32040"/>
              </p14:xfrm>
            </p:contentPart>
          </mc:Choice>
          <mc:Fallback xmlns="">
            <p:pic>
              <p:nvPicPr>
                <p:cNvPr id="37" name="Ink 36">
                  <a:extLst>
                    <a:ext uri="{FF2B5EF4-FFF2-40B4-BE49-F238E27FC236}">
                      <a16:creationId xmlns:a16="http://schemas.microsoft.com/office/drawing/2014/main" id="{1272685A-32DD-E38F-F814-CB2B643ECF09}"/>
                    </a:ext>
                  </a:extLst>
                </p:cNvPr>
                <p:cNvPicPr/>
                <p:nvPr/>
              </p:nvPicPr>
              <p:blipFill>
                <a:blip r:embed="rId51"/>
                <a:stretch>
                  <a:fillRect/>
                </a:stretch>
              </p:blipFill>
              <p:spPr>
                <a:xfrm>
                  <a:off x="7067098" y="1520532"/>
                  <a:ext cx="132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38BCB70D-14E3-AC94-1D8C-452DD5F5DB8D}"/>
                    </a:ext>
                  </a:extLst>
                </p14:cNvPr>
                <p14:cNvContentPartPr/>
                <p14:nvPr/>
              </p14:nvContentPartPr>
              <p14:xfrm>
                <a:off x="7083298" y="1560132"/>
                <a:ext cx="360" cy="360"/>
              </p14:xfrm>
            </p:contentPart>
          </mc:Choice>
          <mc:Fallback xmlns="">
            <p:pic>
              <p:nvPicPr>
                <p:cNvPr id="38" name="Ink 37">
                  <a:extLst>
                    <a:ext uri="{FF2B5EF4-FFF2-40B4-BE49-F238E27FC236}">
                      <a16:creationId xmlns:a16="http://schemas.microsoft.com/office/drawing/2014/main" id="{38BCB70D-14E3-AC94-1D8C-452DD5F5DB8D}"/>
                    </a:ext>
                  </a:extLst>
                </p:cNvPr>
                <p:cNvPicPr/>
                <p:nvPr/>
              </p:nvPicPr>
              <p:blipFill>
                <a:blip r:embed="rId53"/>
                <a:stretch>
                  <a:fillRect/>
                </a:stretch>
              </p:blipFill>
              <p:spPr>
                <a:xfrm>
                  <a:off x="7075738" y="155257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D673B70D-ED2E-8BB4-BC73-922B940C865E}"/>
                    </a:ext>
                  </a:extLst>
                </p14:cNvPr>
                <p14:cNvContentPartPr/>
                <p14:nvPr/>
              </p14:nvContentPartPr>
              <p14:xfrm>
                <a:off x="7090498" y="1631772"/>
                <a:ext cx="83520" cy="25920"/>
              </p14:xfrm>
            </p:contentPart>
          </mc:Choice>
          <mc:Fallback xmlns="">
            <p:pic>
              <p:nvPicPr>
                <p:cNvPr id="39" name="Ink 38">
                  <a:extLst>
                    <a:ext uri="{FF2B5EF4-FFF2-40B4-BE49-F238E27FC236}">
                      <a16:creationId xmlns:a16="http://schemas.microsoft.com/office/drawing/2014/main" id="{D673B70D-ED2E-8BB4-BC73-922B940C865E}"/>
                    </a:ext>
                  </a:extLst>
                </p:cNvPr>
                <p:cNvPicPr/>
                <p:nvPr/>
              </p:nvPicPr>
              <p:blipFill>
                <a:blip r:embed="rId55"/>
                <a:stretch>
                  <a:fillRect/>
                </a:stretch>
              </p:blipFill>
              <p:spPr>
                <a:xfrm>
                  <a:off x="7082938" y="1624212"/>
                  <a:ext cx="98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999B7B44-E8AC-29EF-4D7A-ADD3F517862D}"/>
                    </a:ext>
                  </a:extLst>
                </p14:cNvPr>
                <p14:cNvContentPartPr/>
                <p14:nvPr/>
              </p14:nvContentPartPr>
              <p14:xfrm>
                <a:off x="7287058" y="1543932"/>
                <a:ext cx="41040" cy="143640"/>
              </p14:xfrm>
            </p:contentPart>
          </mc:Choice>
          <mc:Fallback xmlns="">
            <p:pic>
              <p:nvPicPr>
                <p:cNvPr id="41" name="Ink 40">
                  <a:extLst>
                    <a:ext uri="{FF2B5EF4-FFF2-40B4-BE49-F238E27FC236}">
                      <a16:creationId xmlns:a16="http://schemas.microsoft.com/office/drawing/2014/main" id="{999B7B44-E8AC-29EF-4D7A-ADD3F517862D}"/>
                    </a:ext>
                  </a:extLst>
                </p:cNvPr>
                <p:cNvPicPr/>
                <p:nvPr/>
              </p:nvPicPr>
              <p:blipFill>
                <a:blip r:embed="rId57"/>
                <a:stretch>
                  <a:fillRect/>
                </a:stretch>
              </p:blipFill>
              <p:spPr>
                <a:xfrm>
                  <a:off x="7279498" y="1536732"/>
                  <a:ext cx="56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56773C9E-621E-DAE5-52D8-2E19B3B9716E}"/>
                    </a:ext>
                  </a:extLst>
                </p14:cNvPr>
                <p14:cNvContentPartPr/>
                <p14:nvPr/>
              </p14:nvContentPartPr>
              <p14:xfrm>
                <a:off x="7366618" y="1671372"/>
                <a:ext cx="25200" cy="29160"/>
              </p14:xfrm>
            </p:contentPart>
          </mc:Choice>
          <mc:Fallback xmlns="">
            <p:pic>
              <p:nvPicPr>
                <p:cNvPr id="42" name="Ink 41">
                  <a:extLst>
                    <a:ext uri="{FF2B5EF4-FFF2-40B4-BE49-F238E27FC236}">
                      <a16:creationId xmlns:a16="http://schemas.microsoft.com/office/drawing/2014/main" id="{56773C9E-621E-DAE5-52D8-2E19B3B9716E}"/>
                    </a:ext>
                  </a:extLst>
                </p:cNvPr>
                <p:cNvPicPr/>
                <p:nvPr/>
              </p:nvPicPr>
              <p:blipFill>
                <a:blip r:embed="rId59"/>
                <a:stretch>
                  <a:fillRect/>
                </a:stretch>
              </p:blipFill>
              <p:spPr>
                <a:xfrm>
                  <a:off x="7359058" y="1664172"/>
                  <a:ext cx="403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4889A8AE-E5A9-0D5E-9A0C-60879E647BE1}"/>
                    </a:ext>
                  </a:extLst>
                </p14:cNvPr>
                <p14:cNvContentPartPr/>
                <p14:nvPr/>
              </p14:nvContentPartPr>
              <p14:xfrm>
                <a:off x="7437538" y="1524852"/>
                <a:ext cx="92520" cy="240840"/>
              </p14:xfrm>
            </p:contentPart>
          </mc:Choice>
          <mc:Fallback xmlns="">
            <p:pic>
              <p:nvPicPr>
                <p:cNvPr id="43" name="Ink 42">
                  <a:extLst>
                    <a:ext uri="{FF2B5EF4-FFF2-40B4-BE49-F238E27FC236}">
                      <a16:creationId xmlns:a16="http://schemas.microsoft.com/office/drawing/2014/main" id="{4889A8AE-E5A9-0D5E-9A0C-60879E647BE1}"/>
                    </a:ext>
                  </a:extLst>
                </p:cNvPr>
                <p:cNvPicPr/>
                <p:nvPr/>
              </p:nvPicPr>
              <p:blipFill>
                <a:blip r:embed="rId61"/>
                <a:stretch>
                  <a:fillRect/>
                </a:stretch>
              </p:blipFill>
              <p:spPr>
                <a:xfrm>
                  <a:off x="7429978" y="1517292"/>
                  <a:ext cx="107640" cy="255960"/>
                </a:xfrm>
                <a:prstGeom prst="rect">
                  <a:avLst/>
                </a:prstGeom>
              </p:spPr>
            </p:pic>
          </mc:Fallback>
        </mc:AlternateContent>
      </p:grpSp>
      <p:grpSp>
        <p:nvGrpSpPr>
          <p:cNvPr id="55" name="Group 54">
            <a:extLst>
              <a:ext uri="{FF2B5EF4-FFF2-40B4-BE49-F238E27FC236}">
                <a16:creationId xmlns:a16="http://schemas.microsoft.com/office/drawing/2014/main" id="{F2C28644-E7D5-8D9A-8AE2-E114B1A30ECC}"/>
              </a:ext>
            </a:extLst>
          </p:cNvPr>
          <p:cNvGrpSpPr/>
          <p:nvPr/>
        </p:nvGrpSpPr>
        <p:grpSpPr>
          <a:xfrm>
            <a:off x="6785938" y="1857852"/>
            <a:ext cx="849960" cy="200880"/>
            <a:chOff x="6785938" y="1857852"/>
            <a:chExt cx="849960" cy="200880"/>
          </a:xfrm>
        </p:grpSpPr>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460D2DE0-8717-A2A6-1F77-CA879427709A}"/>
                    </a:ext>
                  </a:extLst>
                </p14:cNvPr>
                <p14:cNvContentPartPr/>
                <p14:nvPr/>
              </p14:nvContentPartPr>
              <p14:xfrm>
                <a:off x="6785938" y="1884852"/>
                <a:ext cx="69480" cy="121320"/>
              </p14:xfrm>
            </p:contentPart>
          </mc:Choice>
          <mc:Fallback xmlns="">
            <p:pic>
              <p:nvPicPr>
                <p:cNvPr id="45" name="Ink 44">
                  <a:extLst>
                    <a:ext uri="{FF2B5EF4-FFF2-40B4-BE49-F238E27FC236}">
                      <a16:creationId xmlns:a16="http://schemas.microsoft.com/office/drawing/2014/main" id="{460D2DE0-8717-A2A6-1F77-CA879427709A}"/>
                    </a:ext>
                  </a:extLst>
                </p:cNvPr>
                <p:cNvPicPr/>
                <p:nvPr/>
              </p:nvPicPr>
              <p:blipFill>
                <a:blip r:embed="rId63"/>
                <a:stretch>
                  <a:fillRect/>
                </a:stretch>
              </p:blipFill>
              <p:spPr>
                <a:xfrm>
                  <a:off x="6778378" y="1877652"/>
                  <a:ext cx="84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63572B92-15BB-187A-3FF1-00AF71BB1584}"/>
                    </a:ext>
                  </a:extLst>
                </p14:cNvPr>
                <p14:cNvContentPartPr/>
                <p14:nvPr/>
              </p14:nvContentPartPr>
              <p14:xfrm>
                <a:off x="6800338" y="1872252"/>
                <a:ext cx="147240" cy="132480"/>
              </p14:xfrm>
            </p:contentPart>
          </mc:Choice>
          <mc:Fallback xmlns="">
            <p:pic>
              <p:nvPicPr>
                <p:cNvPr id="46" name="Ink 45">
                  <a:extLst>
                    <a:ext uri="{FF2B5EF4-FFF2-40B4-BE49-F238E27FC236}">
                      <a16:creationId xmlns:a16="http://schemas.microsoft.com/office/drawing/2014/main" id="{63572B92-15BB-187A-3FF1-00AF71BB1584}"/>
                    </a:ext>
                  </a:extLst>
                </p:cNvPr>
                <p:cNvPicPr/>
                <p:nvPr/>
              </p:nvPicPr>
              <p:blipFill>
                <a:blip r:embed="rId65"/>
                <a:stretch>
                  <a:fillRect/>
                </a:stretch>
              </p:blipFill>
              <p:spPr>
                <a:xfrm>
                  <a:off x="6792778" y="1864692"/>
                  <a:ext cx="162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810DA9F2-19B5-8DE7-A8E3-5045345473D8}"/>
                    </a:ext>
                  </a:extLst>
                </p14:cNvPr>
                <p14:cNvContentPartPr/>
                <p14:nvPr/>
              </p14:nvContentPartPr>
              <p14:xfrm>
                <a:off x="6995098" y="1962972"/>
                <a:ext cx="65880" cy="95760"/>
              </p14:xfrm>
            </p:contentPart>
          </mc:Choice>
          <mc:Fallback xmlns="">
            <p:pic>
              <p:nvPicPr>
                <p:cNvPr id="47" name="Ink 46">
                  <a:extLst>
                    <a:ext uri="{FF2B5EF4-FFF2-40B4-BE49-F238E27FC236}">
                      <a16:creationId xmlns:a16="http://schemas.microsoft.com/office/drawing/2014/main" id="{810DA9F2-19B5-8DE7-A8E3-5045345473D8}"/>
                    </a:ext>
                  </a:extLst>
                </p:cNvPr>
                <p:cNvPicPr/>
                <p:nvPr/>
              </p:nvPicPr>
              <p:blipFill>
                <a:blip r:embed="rId67"/>
                <a:stretch>
                  <a:fillRect/>
                </a:stretch>
              </p:blipFill>
              <p:spPr>
                <a:xfrm>
                  <a:off x="6987538" y="1955412"/>
                  <a:ext cx="810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480D4F45-CB49-D8F2-F943-8EA249527CE6}"/>
                    </a:ext>
                  </a:extLst>
                </p14:cNvPr>
                <p14:cNvContentPartPr/>
                <p14:nvPr/>
              </p14:nvContentPartPr>
              <p14:xfrm>
                <a:off x="7200298" y="1956852"/>
                <a:ext cx="108360" cy="8280"/>
              </p14:xfrm>
            </p:contentPart>
          </mc:Choice>
          <mc:Fallback xmlns="">
            <p:pic>
              <p:nvPicPr>
                <p:cNvPr id="48" name="Ink 47">
                  <a:extLst>
                    <a:ext uri="{FF2B5EF4-FFF2-40B4-BE49-F238E27FC236}">
                      <a16:creationId xmlns:a16="http://schemas.microsoft.com/office/drawing/2014/main" id="{480D4F45-CB49-D8F2-F943-8EA249527CE6}"/>
                    </a:ext>
                  </a:extLst>
                </p:cNvPr>
                <p:cNvPicPr/>
                <p:nvPr/>
              </p:nvPicPr>
              <p:blipFill>
                <a:blip r:embed="rId69"/>
                <a:stretch>
                  <a:fillRect/>
                </a:stretch>
              </p:blipFill>
              <p:spPr>
                <a:xfrm>
                  <a:off x="7192738" y="1949292"/>
                  <a:ext cx="123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37632895-486F-8FA1-E682-629310763876}"/>
                    </a:ext>
                  </a:extLst>
                </p14:cNvPr>
                <p14:cNvContentPartPr/>
                <p14:nvPr/>
              </p14:nvContentPartPr>
              <p14:xfrm>
                <a:off x="7200298" y="1964772"/>
                <a:ext cx="360" cy="360"/>
              </p14:xfrm>
            </p:contentPart>
          </mc:Choice>
          <mc:Fallback xmlns="">
            <p:pic>
              <p:nvPicPr>
                <p:cNvPr id="49" name="Ink 48">
                  <a:extLst>
                    <a:ext uri="{FF2B5EF4-FFF2-40B4-BE49-F238E27FC236}">
                      <a16:creationId xmlns:a16="http://schemas.microsoft.com/office/drawing/2014/main" id="{37632895-486F-8FA1-E682-629310763876}"/>
                    </a:ext>
                  </a:extLst>
                </p:cNvPr>
                <p:cNvPicPr/>
                <p:nvPr/>
              </p:nvPicPr>
              <p:blipFill>
                <a:blip r:embed="rId53"/>
                <a:stretch>
                  <a:fillRect/>
                </a:stretch>
              </p:blipFill>
              <p:spPr>
                <a:xfrm>
                  <a:off x="7192738" y="195721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7147AB34-98F9-028B-5DD4-CC295302B66A}"/>
                    </a:ext>
                  </a:extLst>
                </p14:cNvPr>
                <p14:cNvContentPartPr/>
                <p14:nvPr/>
              </p14:nvContentPartPr>
              <p14:xfrm>
                <a:off x="7187698" y="1891332"/>
                <a:ext cx="124200" cy="19440"/>
              </p14:xfrm>
            </p:contentPart>
          </mc:Choice>
          <mc:Fallback xmlns="">
            <p:pic>
              <p:nvPicPr>
                <p:cNvPr id="50" name="Ink 49">
                  <a:extLst>
                    <a:ext uri="{FF2B5EF4-FFF2-40B4-BE49-F238E27FC236}">
                      <a16:creationId xmlns:a16="http://schemas.microsoft.com/office/drawing/2014/main" id="{7147AB34-98F9-028B-5DD4-CC295302B66A}"/>
                    </a:ext>
                  </a:extLst>
                </p:cNvPr>
                <p:cNvPicPr/>
                <p:nvPr/>
              </p:nvPicPr>
              <p:blipFill>
                <a:blip r:embed="rId72"/>
                <a:stretch>
                  <a:fillRect/>
                </a:stretch>
              </p:blipFill>
              <p:spPr>
                <a:xfrm>
                  <a:off x="7180498" y="1883772"/>
                  <a:ext cx="1393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Ink 51">
                  <a:extLst>
                    <a:ext uri="{FF2B5EF4-FFF2-40B4-BE49-F238E27FC236}">
                      <a16:creationId xmlns:a16="http://schemas.microsoft.com/office/drawing/2014/main" id="{7579956C-13F3-1F12-848F-D3D9ACB3E587}"/>
                    </a:ext>
                  </a:extLst>
                </p14:cNvPr>
                <p14:cNvContentPartPr/>
                <p14:nvPr/>
              </p14:nvContentPartPr>
              <p14:xfrm>
                <a:off x="7380658" y="1857852"/>
                <a:ext cx="101160" cy="165960"/>
              </p14:xfrm>
            </p:contentPart>
          </mc:Choice>
          <mc:Fallback xmlns="">
            <p:pic>
              <p:nvPicPr>
                <p:cNvPr id="52" name="Ink 51">
                  <a:extLst>
                    <a:ext uri="{FF2B5EF4-FFF2-40B4-BE49-F238E27FC236}">
                      <a16:creationId xmlns:a16="http://schemas.microsoft.com/office/drawing/2014/main" id="{7579956C-13F3-1F12-848F-D3D9ACB3E587}"/>
                    </a:ext>
                  </a:extLst>
                </p:cNvPr>
                <p:cNvPicPr/>
                <p:nvPr/>
              </p:nvPicPr>
              <p:blipFill>
                <a:blip r:embed="rId74"/>
                <a:stretch>
                  <a:fillRect/>
                </a:stretch>
              </p:blipFill>
              <p:spPr>
                <a:xfrm>
                  <a:off x="7373458" y="1850292"/>
                  <a:ext cx="1162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Ink 52">
                  <a:extLst>
                    <a:ext uri="{FF2B5EF4-FFF2-40B4-BE49-F238E27FC236}">
                      <a16:creationId xmlns:a16="http://schemas.microsoft.com/office/drawing/2014/main" id="{8B5BF7F2-D67A-160C-0558-DAC7597E516D}"/>
                    </a:ext>
                  </a:extLst>
                </p14:cNvPr>
                <p14:cNvContentPartPr/>
                <p14:nvPr/>
              </p14:nvContentPartPr>
              <p14:xfrm>
                <a:off x="7559578" y="2025252"/>
                <a:ext cx="19800" cy="20880"/>
              </p14:xfrm>
            </p:contentPart>
          </mc:Choice>
          <mc:Fallback xmlns="">
            <p:pic>
              <p:nvPicPr>
                <p:cNvPr id="53" name="Ink 52">
                  <a:extLst>
                    <a:ext uri="{FF2B5EF4-FFF2-40B4-BE49-F238E27FC236}">
                      <a16:creationId xmlns:a16="http://schemas.microsoft.com/office/drawing/2014/main" id="{8B5BF7F2-D67A-160C-0558-DAC7597E516D}"/>
                    </a:ext>
                  </a:extLst>
                </p:cNvPr>
                <p:cNvPicPr/>
                <p:nvPr/>
              </p:nvPicPr>
              <p:blipFill>
                <a:blip r:embed="rId76"/>
                <a:stretch>
                  <a:fillRect/>
                </a:stretch>
              </p:blipFill>
              <p:spPr>
                <a:xfrm>
                  <a:off x="7552018" y="2017692"/>
                  <a:ext cx="34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4" name="Ink 53">
                  <a:extLst>
                    <a:ext uri="{FF2B5EF4-FFF2-40B4-BE49-F238E27FC236}">
                      <a16:creationId xmlns:a16="http://schemas.microsoft.com/office/drawing/2014/main" id="{9DF0EC3B-C4C6-F047-B690-4DAEC255ABA1}"/>
                    </a:ext>
                  </a:extLst>
                </p14:cNvPr>
                <p14:cNvContentPartPr/>
                <p14:nvPr/>
              </p14:nvContentPartPr>
              <p14:xfrm>
                <a:off x="7616098" y="1881972"/>
                <a:ext cx="19800" cy="165960"/>
              </p14:xfrm>
            </p:contentPart>
          </mc:Choice>
          <mc:Fallback xmlns="">
            <p:pic>
              <p:nvPicPr>
                <p:cNvPr id="54" name="Ink 53">
                  <a:extLst>
                    <a:ext uri="{FF2B5EF4-FFF2-40B4-BE49-F238E27FC236}">
                      <a16:creationId xmlns:a16="http://schemas.microsoft.com/office/drawing/2014/main" id="{9DF0EC3B-C4C6-F047-B690-4DAEC255ABA1}"/>
                    </a:ext>
                  </a:extLst>
                </p:cNvPr>
                <p:cNvPicPr/>
                <p:nvPr/>
              </p:nvPicPr>
              <p:blipFill>
                <a:blip r:embed="rId78"/>
                <a:stretch>
                  <a:fillRect/>
                </a:stretch>
              </p:blipFill>
              <p:spPr>
                <a:xfrm>
                  <a:off x="7608538" y="1874412"/>
                  <a:ext cx="34920" cy="181080"/>
                </a:xfrm>
                <a:prstGeom prst="rect">
                  <a:avLst/>
                </a:prstGeom>
              </p:spPr>
            </p:pic>
          </mc:Fallback>
        </mc:AlternateContent>
      </p:grpSp>
      <p:grpSp>
        <p:nvGrpSpPr>
          <p:cNvPr id="65" name="Group 64">
            <a:extLst>
              <a:ext uri="{FF2B5EF4-FFF2-40B4-BE49-F238E27FC236}">
                <a16:creationId xmlns:a16="http://schemas.microsoft.com/office/drawing/2014/main" id="{FDCC3532-6FF9-57A8-B958-A41C13623EDB}"/>
              </a:ext>
            </a:extLst>
          </p:cNvPr>
          <p:cNvGrpSpPr/>
          <p:nvPr/>
        </p:nvGrpSpPr>
        <p:grpSpPr>
          <a:xfrm>
            <a:off x="6842818" y="2171052"/>
            <a:ext cx="926280" cy="255960"/>
            <a:chOff x="6842818" y="2171052"/>
            <a:chExt cx="926280" cy="255960"/>
          </a:xfrm>
        </p:grpSpPr>
        <mc:AlternateContent xmlns:mc="http://schemas.openxmlformats.org/markup-compatibility/2006" xmlns:p14="http://schemas.microsoft.com/office/powerpoint/2010/main">
          <mc:Choice Requires="p14">
            <p:contentPart p14:bwMode="auto" r:id="rId79">
              <p14:nvContentPartPr>
                <p14:cNvPr id="56" name="Ink 55">
                  <a:extLst>
                    <a:ext uri="{FF2B5EF4-FFF2-40B4-BE49-F238E27FC236}">
                      <a16:creationId xmlns:a16="http://schemas.microsoft.com/office/drawing/2014/main" id="{9308E594-859F-D3C7-1775-D01154D1A7F5}"/>
                    </a:ext>
                  </a:extLst>
                </p14:cNvPr>
                <p14:cNvContentPartPr/>
                <p14:nvPr/>
              </p14:nvContentPartPr>
              <p14:xfrm>
                <a:off x="6842818" y="2198772"/>
                <a:ext cx="135000" cy="115200"/>
              </p14:xfrm>
            </p:contentPart>
          </mc:Choice>
          <mc:Fallback xmlns="">
            <p:pic>
              <p:nvPicPr>
                <p:cNvPr id="56" name="Ink 55">
                  <a:extLst>
                    <a:ext uri="{FF2B5EF4-FFF2-40B4-BE49-F238E27FC236}">
                      <a16:creationId xmlns:a16="http://schemas.microsoft.com/office/drawing/2014/main" id="{9308E594-859F-D3C7-1775-D01154D1A7F5}"/>
                    </a:ext>
                  </a:extLst>
                </p:cNvPr>
                <p:cNvPicPr/>
                <p:nvPr/>
              </p:nvPicPr>
              <p:blipFill>
                <a:blip r:embed="rId80"/>
                <a:stretch>
                  <a:fillRect/>
                </a:stretch>
              </p:blipFill>
              <p:spPr>
                <a:xfrm>
                  <a:off x="6835258" y="2191212"/>
                  <a:ext cx="149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Ink 56">
                  <a:extLst>
                    <a:ext uri="{FF2B5EF4-FFF2-40B4-BE49-F238E27FC236}">
                      <a16:creationId xmlns:a16="http://schemas.microsoft.com/office/drawing/2014/main" id="{9D80499F-8407-F29E-2696-FD6E1DAA2B60}"/>
                    </a:ext>
                  </a:extLst>
                </p14:cNvPr>
                <p14:cNvContentPartPr/>
                <p14:nvPr/>
              </p14:nvContentPartPr>
              <p14:xfrm>
                <a:off x="7039378" y="2270412"/>
                <a:ext cx="76320" cy="156600"/>
              </p14:xfrm>
            </p:contentPart>
          </mc:Choice>
          <mc:Fallback xmlns="">
            <p:pic>
              <p:nvPicPr>
                <p:cNvPr id="57" name="Ink 56">
                  <a:extLst>
                    <a:ext uri="{FF2B5EF4-FFF2-40B4-BE49-F238E27FC236}">
                      <a16:creationId xmlns:a16="http://schemas.microsoft.com/office/drawing/2014/main" id="{9D80499F-8407-F29E-2696-FD6E1DAA2B60}"/>
                    </a:ext>
                  </a:extLst>
                </p:cNvPr>
                <p:cNvPicPr/>
                <p:nvPr/>
              </p:nvPicPr>
              <p:blipFill>
                <a:blip r:embed="rId82"/>
                <a:stretch>
                  <a:fillRect/>
                </a:stretch>
              </p:blipFill>
              <p:spPr>
                <a:xfrm>
                  <a:off x="7031818" y="2262852"/>
                  <a:ext cx="91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8" name="Ink 57">
                  <a:extLst>
                    <a:ext uri="{FF2B5EF4-FFF2-40B4-BE49-F238E27FC236}">
                      <a16:creationId xmlns:a16="http://schemas.microsoft.com/office/drawing/2014/main" id="{3190FAE8-FC32-82D6-251A-B36E49ACEEB4}"/>
                    </a:ext>
                  </a:extLst>
                </p14:cNvPr>
                <p14:cNvContentPartPr/>
                <p14:nvPr/>
              </p14:nvContentPartPr>
              <p14:xfrm>
                <a:off x="7223338" y="2291292"/>
                <a:ext cx="53280" cy="11520"/>
              </p14:xfrm>
            </p:contentPart>
          </mc:Choice>
          <mc:Fallback xmlns="">
            <p:pic>
              <p:nvPicPr>
                <p:cNvPr id="58" name="Ink 57">
                  <a:extLst>
                    <a:ext uri="{FF2B5EF4-FFF2-40B4-BE49-F238E27FC236}">
                      <a16:creationId xmlns:a16="http://schemas.microsoft.com/office/drawing/2014/main" id="{3190FAE8-FC32-82D6-251A-B36E49ACEEB4}"/>
                    </a:ext>
                  </a:extLst>
                </p:cNvPr>
                <p:cNvPicPr/>
                <p:nvPr/>
              </p:nvPicPr>
              <p:blipFill>
                <a:blip r:embed="rId84"/>
                <a:stretch>
                  <a:fillRect/>
                </a:stretch>
              </p:blipFill>
              <p:spPr>
                <a:xfrm>
                  <a:off x="7215778" y="2283732"/>
                  <a:ext cx="68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9" name="Ink 58">
                  <a:extLst>
                    <a:ext uri="{FF2B5EF4-FFF2-40B4-BE49-F238E27FC236}">
                      <a16:creationId xmlns:a16="http://schemas.microsoft.com/office/drawing/2014/main" id="{B282743C-B9AC-FCFD-CC2C-0E00678003EA}"/>
                    </a:ext>
                  </a:extLst>
                </p14:cNvPr>
                <p14:cNvContentPartPr/>
                <p14:nvPr/>
              </p14:nvContentPartPr>
              <p14:xfrm>
                <a:off x="7216138" y="2292732"/>
                <a:ext cx="118800" cy="98280"/>
              </p14:xfrm>
            </p:contentPart>
          </mc:Choice>
          <mc:Fallback xmlns="">
            <p:pic>
              <p:nvPicPr>
                <p:cNvPr id="59" name="Ink 58">
                  <a:extLst>
                    <a:ext uri="{FF2B5EF4-FFF2-40B4-BE49-F238E27FC236}">
                      <a16:creationId xmlns:a16="http://schemas.microsoft.com/office/drawing/2014/main" id="{B282743C-B9AC-FCFD-CC2C-0E00678003EA}"/>
                    </a:ext>
                  </a:extLst>
                </p:cNvPr>
                <p:cNvPicPr/>
                <p:nvPr/>
              </p:nvPicPr>
              <p:blipFill>
                <a:blip r:embed="rId86"/>
                <a:stretch>
                  <a:fillRect/>
                </a:stretch>
              </p:blipFill>
              <p:spPr>
                <a:xfrm>
                  <a:off x="7208578" y="2285172"/>
                  <a:ext cx="133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Ink 59">
                  <a:extLst>
                    <a:ext uri="{FF2B5EF4-FFF2-40B4-BE49-F238E27FC236}">
                      <a16:creationId xmlns:a16="http://schemas.microsoft.com/office/drawing/2014/main" id="{3449CD9B-F2BD-E4A3-6BC5-E84D1881E963}"/>
                    </a:ext>
                  </a:extLst>
                </p14:cNvPr>
                <p14:cNvContentPartPr/>
                <p14:nvPr/>
              </p14:nvContentPartPr>
              <p14:xfrm>
                <a:off x="7166818" y="2289852"/>
                <a:ext cx="141840" cy="14760"/>
              </p14:xfrm>
            </p:contentPart>
          </mc:Choice>
          <mc:Fallback xmlns="">
            <p:pic>
              <p:nvPicPr>
                <p:cNvPr id="60" name="Ink 59">
                  <a:extLst>
                    <a:ext uri="{FF2B5EF4-FFF2-40B4-BE49-F238E27FC236}">
                      <a16:creationId xmlns:a16="http://schemas.microsoft.com/office/drawing/2014/main" id="{3449CD9B-F2BD-E4A3-6BC5-E84D1881E963}"/>
                    </a:ext>
                  </a:extLst>
                </p:cNvPr>
                <p:cNvPicPr/>
                <p:nvPr/>
              </p:nvPicPr>
              <p:blipFill>
                <a:blip r:embed="rId88"/>
                <a:stretch>
                  <a:fillRect/>
                </a:stretch>
              </p:blipFill>
              <p:spPr>
                <a:xfrm>
                  <a:off x="7159258" y="2282292"/>
                  <a:ext cx="156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Ink 60">
                  <a:extLst>
                    <a:ext uri="{FF2B5EF4-FFF2-40B4-BE49-F238E27FC236}">
                      <a16:creationId xmlns:a16="http://schemas.microsoft.com/office/drawing/2014/main" id="{F7DA5224-23DA-2B34-8EEB-79B56DA63124}"/>
                    </a:ext>
                  </a:extLst>
                </p14:cNvPr>
                <p14:cNvContentPartPr/>
                <p14:nvPr/>
              </p14:nvContentPartPr>
              <p14:xfrm>
                <a:off x="7191298" y="2382012"/>
                <a:ext cx="149040" cy="5040"/>
              </p14:xfrm>
            </p:contentPart>
          </mc:Choice>
          <mc:Fallback xmlns="">
            <p:pic>
              <p:nvPicPr>
                <p:cNvPr id="61" name="Ink 60">
                  <a:extLst>
                    <a:ext uri="{FF2B5EF4-FFF2-40B4-BE49-F238E27FC236}">
                      <a16:creationId xmlns:a16="http://schemas.microsoft.com/office/drawing/2014/main" id="{F7DA5224-23DA-2B34-8EEB-79B56DA63124}"/>
                    </a:ext>
                  </a:extLst>
                </p:cNvPr>
                <p:cNvPicPr/>
                <p:nvPr/>
              </p:nvPicPr>
              <p:blipFill>
                <a:blip r:embed="rId90"/>
                <a:stretch>
                  <a:fillRect/>
                </a:stretch>
              </p:blipFill>
              <p:spPr>
                <a:xfrm>
                  <a:off x="7183738" y="2374452"/>
                  <a:ext cx="164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Ink 61">
                  <a:extLst>
                    <a:ext uri="{FF2B5EF4-FFF2-40B4-BE49-F238E27FC236}">
                      <a16:creationId xmlns:a16="http://schemas.microsoft.com/office/drawing/2014/main" id="{A48FFF37-5C6B-C711-85F9-C84A83C876C4}"/>
                    </a:ext>
                  </a:extLst>
                </p14:cNvPr>
                <p14:cNvContentPartPr/>
                <p14:nvPr/>
              </p14:nvContentPartPr>
              <p14:xfrm>
                <a:off x="7400458" y="2278332"/>
                <a:ext cx="147240" cy="131040"/>
              </p14:xfrm>
            </p:contentPart>
          </mc:Choice>
          <mc:Fallback xmlns="">
            <p:pic>
              <p:nvPicPr>
                <p:cNvPr id="62" name="Ink 61">
                  <a:extLst>
                    <a:ext uri="{FF2B5EF4-FFF2-40B4-BE49-F238E27FC236}">
                      <a16:creationId xmlns:a16="http://schemas.microsoft.com/office/drawing/2014/main" id="{A48FFF37-5C6B-C711-85F9-C84A83C876C4}"/>
                    </a:ext>
                  </a:extLst>
                </p:cNvPr>
                <p:cNvPicPr/>
                <p:nvPr/>
              </p:nvPicPr>
              <p:blipFill>
                <a:blip r:embed="rId92"/>
                <a:stretch>
                  <a:fillRect/>
                </a:stretch>
              </p:blipFill>
              <p:spPr>
                <a:xfrm>
                  <a:off x="7392898" y="2271132"/>
                  <a:ext cx="162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3" name="Ink 62">
                  <a:extLst>
                    <a:ext uri="{FF2B5EF4-FFF2-40B4-BE49-F238E27FC236}">
                      <a16:creationId xmlns:a16="http://schemas.microsoft.com/office/drawing/2014/main" id="{63384287-D613-EA80-A581-2406F9AEABD9}"/>
                    </a:ext>
                  </a:extLst>
                </p14:cNvPr>
                <p14:cNvContentPartPr/>
                <p14:nvPr/>
              </p14:nvContentPartPr>
              <p14:xfrm>
                <a:off x="7619698" y="2361492"/>
                <a:ext cx="9360" cy="35280"/>
              </p14:xfrm>
            </p:contentPart>
          </mc:Choice>
          <mc:Fallback xmlns="">
            <p:pic>
              <p:nvPicPr>
                <p:cNvPr id="63" name="Ink 62">
                  <a:extLst>
                    <a:ext uri="{FF2B5EF4-FFF2-40B4-BE49-F238E27FC236}">
                      <a16:creationId xmlns:a16="http://schemas.microsoft.com/office/drawing/2014/main" id="{63384287-D613-EA80-A581-2406F9AEABD9}"/>
                    </a:ext>
                  </a:extLst>
                </p:cNvPr>
                <p:cNvPicPr/>
                <p:nvPr/>
              </p:nvPicPr>
              <p:blipFill>
                <a:blip r:embed="rId94"/>
                <a:stretch>
                  <a:fillRect/>
                </a:stretch>
              </p:blipFill>
              <p:spPr>
                <a:xfrm>
                  <a:off x="7612138" y="2353932"/>
                  <a:ext cx="24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4" name="Ink 63">
                  <a:extLst>
                    <a:ext uri="{FF2B5EF4-FFF2-40B4-BE49-F238E27FC236}">
                      <a16:creationId xmlns:a16="http://schemas.microsoft.com/office/drawing/2014/main" id="{05F640C9-EEE2-59C6-A776-2D5C55C594C6}"/>
                    </a:ext>
                  </a:extLst>
                </p14:cNvPr>
                <p14:cNvContentPartPr/>
                <p14:nvPr/>
              </p14:nvContentPartPr>
              <p14:xfrm>
                <a:off x="7720858" y="2171052"/>
                <a:ext cx="48240" cy="216000"/>
              </p14:xfrm>
            </p:contentPart>
          </mc:Choice>
          <mc:Fallback xmlns="">
            <p:pic>
              <p:nvPicPr>
                <p:cNvPr id="64" name="Ink 63">
                  <a:extLst>
                    <a:ext uri="{FF2B5EF4-FFF2-40B4-BE49-F238E27FC236}">
                      <a16:creationId xmlns:a16="http://schemas.microsoft.com/office/drawing/2014/main" id="{05F640C9-EEE2-59C6-A776-2D5C55C594C6}"/>
                    </a:ext>
                  </a:extLst>
                </p:cNvPr>
                <p:cNvPicPr/>
                <p:nvPr/>
              </p:nvPicPr>
              <p:blipFill>
                <a:blip r:embed="rId96"/>
                <a:stretch>
                  <a:fillRect/>
                </a:stretch>
              </p:blipFill>
              <p:spPr>
                <a:xfrm>
                  <a:off x="7713298" y="2163492"/>
                  <a:ext cx="63360" cy="231120"/>
                </a:xfrm>
                <a:prstGeom prst="rect">
                  <a:avLst/>
                </a:prstGeom>
              </p:spPr>
            </p:pic>
          </mc:Fallback>
        </mc:AlternateContent>
      </p:grpSp>
      <p:grpSp>
        <p:nvGrpSpPr>
          <p:cNvPr id="72" name="Group 71">
            <a:extLst>
              <a:ext uri="{FF2B5EF4-FFF2-40B4-BE49-F238E27FC236}">
                <a16:creationId xmlns:a16="http://schemas.microsoft.com/office/drawing/2014/main" id="{59555530-8704-B638-F3E8-9238C61B8C61}"/>
              </a:ext>
            </a:extLst>
          </p:cNvPr>
          <p:cNvGrpSpPr/>
          <p:nvPr/>
        </p:nvGrpSpPr>
        <p:grpSpPr>
          <a:xfrm>
            <a:off x="6841018" y="2662452"/>
            <a:ext cx="416160" cy="212040"/>
            <a:chOff x="6841018" y="2662452"/>
            <a:chExt cx="416160" cy="212040"/>
          </a:xfrm>
        </p:grpSpPr>
        <mc:AlternateContent xmlns:mc="http://schemas.openxmlformats.org/markup-compatibility/2006" xmlns:p14="http://schemas.microsoft.com/office/powerpoint/2010/main">
          <mc:Choice Requires="p14">
            <p:contentPart p14:bwMode="auto" r:id="rId97">
              <p14:nvContentPartPr>
                <p14:cNvPr id="66" name="Ink 65">
                  <a:extLst>
                    <a:ext uri="{FF2B5EF4-FFF2-40B4-BE49-F238E27FC236}">
                      <a16:creationId xmlns:a16="http://schemas.microsoft.com/office/drawing/2014/main" id="{AD51FB75-B651-C4DE-FC27-FB9B7377FD41}"/>
                    </a:ext>
                  </a:extLst>
                </p14:cNvPr>
                <p14:cNvContentPartPr/>
                <p14:nvPr/>
              </p14:nvContentPartPr>
              <p14:xfrm>
                <a:off x="6841018" y="2662452"/>
                <a:ext cx="200520" cy="121320"/>
              </p14:xfrm>
            </p:contentPart>
          </mc:Choice>
          <mc:Fallback xmlns="">
            <p:pic>
              <p:nvPicPr>
                <p:cNvPr id="66" name="Ink 65">
                  <a:extLst>
                    <a:ext uri="{FF2B5EF4-FFF2-40B4-BE49-F238E27FC236}">
                      <a16:creationId xmlns:a16="http://schemas.microsoft.com/office/drawing/2014/main" id="{AD51FB75-B651-C4DE-FC27-FB9B7377FD41}"/>
                    </a:ext>
                  </a:extLst>
                </p:cNvPr>
                <p:cNvPicPr/>
                <p:nvPr/>
              </p:nvPicPr>
              <p:blipFill>
                <a:blip r:embed="rId98"/>
                <a:stretch>
                  <a:fillRect/>
                </a:stretch>
              </p:blipFill>
              <p:spPr>
                <a:xfrm>
                  <a:off x="6833458" y="2654892"/>
                  <a:ext cx="2152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Ink 66">
                  <a:extLst>
                    <a:ext uri="{FF2B5EF4-FFF2-40B4-BE49-F238E27FC236}">
                      <a16:creationId xmlns:a16="http://schemas.microsoft.com/office/drawing/2014/main" id="{8E5A1B66-C43D-0854-43FF-272BB9E4E6A0}"/>
                    </a:ext>
                  </a:extLst>
                </p14:cNvPr>
                <p14:cNvContentPartPr/>
                <p14:nvPr/>
              </p14:nvContentPartPr>
              <p14:xfrm>
                <a:off x="7111738" y="2702412"/>
                <a:ext cx="145440" cy="64080"/>
              </p14:xfrm>
            </p:contentPart>
          </mc:Choice>
          <mc:Fallback xmlns="">
            <p:pic>
              <p:nvPicPr>
                <p:cNvPr id="67" name="Ink 66">
                  <a:extLst>
                    <a:ext uri="{FF2B5EF4-FFF2-40B4-BE49-F238E27FC236}">
                      <a16:creationId xmlns:a16="http://schemas.microsoft.com/office/drawing/2014/main" id="{8E5A1B66-C43D-0854-43FF-272BB9E4E6A0}"/>
                    </a:ext>
                  </a:extLst>
                </p:cNvPr>
                <p:cNvPicPr/>
                <p:nvPr/>
              </p:nvPicPr>
              <p:blipFill>
                <a:blip r:embed="rId100"/>
                <a:stretch>
                  <a:fillRect/>
                </a:stretch>
              </p:blipFill>
              <p:spPr>
                <a:xfrm>
                  <a:off x="7104178" y="2694852"/>
                  <a:ext cx="1605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8" name="Ink 67">
                  <a:extLst>
                    <a:ext uri="{FF2B5EF4-FFF2-40B4-BE49-F238E27FC236}">
                      <a16:creationId xmlns:a16="http://schemas.microsoft.com/office/drawing/2014/main" id="{ACD0CD76-E608-5CFE-8BB4-E3EEE878E14E}"/>
                    </a:ext>
                  </a:extLst>
                </p14:cNvPr>
                <p14:cNvContentPartPr/>
                <p14:nvPr/>
              </p14:nvContentPartPr>
              <p14:xfrm>
                <a:off x="7186258" y="2734092"/>
                <a:ext cx="39240" cy="140400"/>
              </p14:xfrm>
            </p:contentPart>
          </mc:Choice>
          <mc:Fallback xmlns="">
            <p:pic>
              <p:nvPicPr>
                <p:cNvPr id="68" name="Ink 67">
                  <a:extLst>
                    <a:ext uri="{FF2B5EF4-FFF2-40B4-BE49-F238E27FC236}">
                      <a16:creationId xmlns:a16="http://schemas.microsoft.com/office/drawing/2014/main" id="{ACD0CD76-E608-5CFE-8BB4-E3EEE878E14E}"/>
                    </a:ext>
                  </a:extLst>
                </p:cNvPr>
                <p:cNvPicPr/>
                <p:nvPr/>
              </p:nvPicPr>
              <p:blipFill>
                <a:blip r:embed="rId102"/>
                <a:stretch>
                  <a:fillRect/>
                </a:stretch>
              </p:blipFill>
              <p:spPr>
                <a:xfrm>
                  <a:off x="7178698" y="2726532"/>
                  <a:ext cx="54360" cy="155520"/>
                </a:xfrm>
                <a:prstGeom prst="rect">
                  <a:avLst/>
                </a:prstGeom>
              </p:spPr>
            </p:pic>
          </mc:Fallback>
        </mc:AlternateContent>
      </p:grpSp>
      <p:grpSp>
        <p:nvGrpSpPr>
          <p:cNvPr id="78" name="Group 77">
            <a:extLst>
              <a:ext uri="{FF2B5EF4-FFF2-40B4-BE49-F238E27FC236}">
                <a16:creationId xmlns:a16="http://schemas.microsoft.com/office/drawing/2014/main" id="{BFEE8A03-B641-D62B-2C7B-F30A3F8F1A7B}"/>
              </a:ext>
            </a:extLst>
          </p:cNvPr>
          <p:cNvGrpSpPr/>
          <p:nvPr/>
        </p:nvGrpSpPr>
        <p:grpSpPr>
          <a:xfrm>
            <a:off x="7396858" y="2619612"/>
            <a:ext cx="612720" cy="276120"/>
            <a:chOff x="7396858" y="2619612"/>
            <a:chExt cx="612720" cy="276120"/>
          </a:xfrm>
        </p:grpSpPr>
        <mc:AlternateContent xmlns:mc="http://schemas.openxmlformats.org/markup-compatibility/2006" xmlns:p14="http://schemas.microsoft.com/office/powerpoint/2010/main">
          <mc:Choice Requires="p14">
            <p:contentPart p14:bwMode="auto" r:id="rId103">
              <p14:nvContentPartPr>
                <p14:cNvPr id="69" name="Ink 68">
                  <a:extLst>
                    <a:ext uri="{FF2B5EF4-FFF2-40B4-BE49-F238E27FC236}">
                      <a16:creationId xmlns:a16="http://schemas.microsoft.com/office/drawing/2014/main" id="{D5BB2F88-CEFE-55D5-6339-4902EC7CFAFA}"/>
                    </a:ext>
                  </a:extLst>
                </p14:cNvPr>
                <p14:cNvContentPartPr/>
                <p14:nvPr/>
              </p14:nvContentPartPr>
              <p14:xfrm>
                <a:off x="7396858" y="2680092"/>
                <a:ext cx="87120" cy="360"/>
              </p14:xfrm>
            </p:contentPart>
          </mc:Choice>
          <mc:Fallback xmlns="">
            <p:pic>
              <p:nvPicPr>
                <p:cNvPr id="69" name="Ink 68">
                  <a:extLst>
                    <a:ext uri="{FF2B5EF4-FFF2-40B4-BE49-F238E27FC236}">
                      <a16:creationId xmlns:a16="http://schemas.microsoft.com/office/drawing/2014/main" id="{D5BB2F88-CEFE-55D5-6339-4902EC7CFAFA}"/>
                    </a:ext>
                  </a:extLst>
                </p:cNvPr>
                <p:cNvPicPr/>
                <p:nvPr/>
              </p:nvPicPr>
              <p:blipFill>
                <a:blip r:embed="rId104"/>
                <a:stretch>
                  <a:fillRect/>
                </a:stretch>
              </p:blipFill>
              <p:spPr>
                <a:xfrm>
                  <a:off x="7389298" y="2672532"/>
                  <a:ext cx="1022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0" name="Ink 69">
                  <a:extLst>
                    <a:ext uri="{FF2B5EF4-FFF2-40B4-BE49-F238E27FC236}">
                      <a16:creationId xmlns:a16="http://schemas.microsoft.com/office/drawing/2014/main" id="{A3EACEBA-C919-B98B-64B2-FB2451E4CB85}"/>
                    </a:ext>
                  </a:extLst>
                </p14:cNvPr>
                <p14:cNvContentPartPr/>
                <p14:nvPr/>
              </p14:nvContentPartPr>
              <p14:xfrm>
                <a:off x="7398658" y="2680092"/>
                <a:ext cx="122400" cy="78480"/>
              </p14:xfrm>
            </p:contentPart>
          </mc:Choice>
          <mc:Fallback xmlns="">
            <p:pic>
              <p:nvPicPr>
                <p:cNvPr id="70" name="Ink 69">
                  <a:extLst>
                    <a:ext uri="{FF2B5EF4-FFF2-40B4-BE49-F238E27FC236}">
                      <a16:creationId xmlns:a16="http://schemas.microsoft.com/office/drawing/2014/main" id="{A3EACEBA-C919-B98B-64B2-FB2451E4CB85}"/>
                    </a:ext>
                  </a:extLst>
                </p:cNvPr>
                <p:cNvPicPr/>
                <p:nvPr/>
              </p:nvPicPr>
              <p:blipFill>
                <a:blip r:embed="rId106"/>
                <a:stretch>
                  <a:fillRect/>
                </a:stretch>
              </p:blipFill>
              <p:spPr>
                <a:xfrm>
                  <a:off x="7391098" y="2672532"/>
                  <a:ext cx="137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3" name="Ink 72">
                  <a:extLst>
                    <a:ext uri="{FF2B5EF4-FFF2-40B4-BE49-F238E27FC236}">
                      <a16:creationId xmlns:a16="http://schemas.microsoft.com/office/drawing/2014/main" id="{81194B9B-84CD-B3F4-507B-5C6B71021236}"/>
                    </a:ext>
                  </a:extLst>
                </p14:cNvPr>
                <p14:cNvContentPartPr/>
                <p14:nvPr/>
              </p14:nvContentPartPr>
              <p14:xfrm>
                <a:off x="7396858" y="2694492"/>
                <a:ext cx="129600" cy="18000"/>
              </p14:xfrm>
            </p:contentPart>
          </mc:Choice>
          <mc:Fallback xmlns="">
            <p:pic>
              <p:nvPicPr>
                <p:cNvPr id="73" name="Ink 72">
                  <a:extLst>
                    <a:ext uri="{FF2B5EF4-FFF2-40B4-BE49-F238E27FC236}">
                      <a16:creationId xmlns:a16="http://schemas.microsoft.com/office/drawing/2014/main" id="{81194B9B-84CD-B3F4-507B-5C6B71021236}"/>
                    </a:ext>
                  </a:extLst>
                </p:cNvPr>
                <p:cNvPicPr/>
                <p:nvPr/>
              </p:nvPicPr>
              <p:blipFill>
                <a:blip r:embed="rId108"/>
                <a:stretch>
                  <a:fillRect/>
                </a:stretch>
              </p:blipFill>
              <p:spPr>
                <a:xfrm>
                  <a:off x="7389298" y="2686932"/>
                  <a:ext cx="1447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Ink 73">
                  <a:extLst>
                    <a:ext uri="{FF2B5EF4-FFF2-40B4-BE49-F238E27FC236}">
                      <a16:creationId xmlns:a16="http://schemas.microsoft.com/office/drawing/2014/main" id="{3BAF404D-61E8-25D2-2CC9-4ECDBDAC136C}"/>
                    </a:ext>
                  </a:extLst>
                </p14:cNvPr>
                <p14:cNvContentPartPr/>
                <p14:nvPr/>
              </p14:nvContentPartPr>
              <p14:xfrm>
                <a:off x="7430338" y="2740572"/>
                <a:ext cx="117360" cy="25920"/>
              </p14:xfrm>
            </p:contentPart>
          </mc:Choice>
          <mc:Fallback xmlns="">
            <p:pic>
              <p:nvPicPr>
                <p:cNvPr id="74" name="Ink 73">
                  <a:extLst>
                    <a:ext uri="{FF2B5EF4-FFF2-40B4-BE49-F238E27FC236}">
                      <a16:creationId xmlns:a16="http://schemas.microsoft.com/office/drawing/2014/main" id="{3BAF404D-61E8-25D2-2CC9-4ECDBDAC136C}"/>
                    </a:ext>
                  </a:extLst>
                </p:cNvPr>
                <p:cNvPicPr/>
                <p:nvPr/>
              </p:nvPicPr>
              <p:blipFill>
                <a:blip r:embed="rId110"/>
                <a:stretch>
                  <a:fillRect/>
                </a:stretch>
              </p:blipFill>
              <p:spPr>
                <a:xfrm>
                  <a:off x="7422778" y="2733012"/>
                  <a:ext cx="132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5" name="Ink 74">
                  <a:extLst>
                    <a:ext uri="{FF2B5EF4-FFF2-40B4-BE49-F238E27FC236}">
                      <a16:creationId xmlns:a16="http://schemas.microsoft.com/office/drawing/2014/main" id="{4370FDF6-D746-21A7-5C10-CF1C8933091B}"/>
                    </a:ext>
                  </a:extLst>
                </p14:cNvPr>
                <p14:cNvContentPartPr/>
                <p14:nvPr/>
              </p14:nvContentPartPr>
              <p14:xfrm>
                <a:off x="7603858" y="2681532"/>
                <a:ext cx="131400" cy="115200"/>
              </p14:xfrm>
            </p:contentPart>
          </mc:Choice>
          <mc:Fallback xmlns="">
            <p:pic>
              <p:nvPicPr>
                <p:cNvPr id="75" name="Ink 74">
                  <a:extLst>
                    <a:ext uri="{FF2B5EF4-FFF2-40B4-BE49-F238E27FC236}">
                      <a16:creationId xmlns:a16="http://schemas.microsoft.com/office/drawing/2014/main" id="{4370FDF6-D746-21A7-5C10-CF1C8933091B}"/>
                    </a:ext>
                  </a:extLst>
                </p:cNvPr>
                <p:cNvPicPr/>
                <p:nvPr/>
              </p:nvPicPr>
              <p:blipFill>
                <a:blip r:embed="rId112"/>
                <a:stretch>
                  <a:fillRect/>
                </a:stretch>
              </p:blipFill>
              <p:spPr>
                <a:xfrm>
                  <a:off x="7596298" y="2673972"/>
                  <a:ext cx="1465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Ink 75">
                  <a:extLst>
                    <a:ext uri="{FF2B5EF4-FFF2-40B4-BE49-F238E27FC236}">
                      <a16:creationId xmlns:a16="http://schemas.microsoft.com/office/drawing/2014/main" id="{5C6607EF-7994-A018-510B-DC18638266E6}"/>
                    </a:ext>
                  </a:extLst>
                </p14:cNvPr>
                <p14:cNvContentPartPr/>
                <p14:nvPr/>
              </p14:nvContentPartPr>
              <p14:xfrm>
                <a:off x="7835698" y="2761092"/>
                <a:ext cx="2160" cy="25920"/>
              </p14:xfrm>
            </p:contentPart>
          </mc:Choice>
          <mc:Fallback xmlns="">
            <p:pic>
              <p:nvPicPr>
                <p:cNvPr id="76" name="Ink 75">
                  <a:extLst>
                    <a:ext uri="{FF2B5EF4-FFF2-40B4-BE49-F238E27FC236}">
                      <a16:creationId xmlns:a16="http://schemas.microsoft.com/office/drawing/2014/main" id="{5C6607EF-7994-A018-510B-DC18638266E6}"/>
                    </a:ext>
                  </a:extLst>
                </p:cNvPr>
                <p:cNvPicPr/>
                <p:nvPr/>
              </p:nvPicPr>
              <p:blipFill>
                <a:blip r:embed="rId114"/>
                <a:stretch>
                  <a:fillRect/>
                </a:stretch>
              </p:blipFill>
              <p:spPr>
                <a:xfrm>
                  <a:off x="7828138" y="2753892"/>
                  <a:ext cx="172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Ink 76">
                  <a:extLst>
                    <a:ext uri="{FF2B5EF4-FFF2-40B4-BE49-F238E27FC236}">
                      <a16:creationId xmlns:a16="http://schemas.microsoft.com/office/drawing/2014/main" id="{C3C1583E-554E-1398-6D72-36B713DEA5FB}"/>
                    </a:ext>
                  </a:extLst>
                </p14:cNvPr>
                <p14:cNvContentPartPr/>
                <p14:nvPr/>
              </p14:nvContentPartPr>
              <p14:xfrm>
                <a:off x="7878178" y="2619612"/>
                <a:ext cx="131400" cy="276120"/>
              </p14:xfrm>
            </p:contentPart>
          </mc:Choice>
          <mc:Fallback xmlns="">
            <p:pic>
              <p:nvPicPr>
                <p:cNvPr id="77" name="Ink 76">
                  <a:extLst>
                    <a:ext uri="{FF2B5EF4-FFF2-40B4-BE49-F238E27FC236}">
                      <a16:creationId xmlns:a16="http://schemas.microsoft.com/office/drawing/2014/main" id="{C3C1583E-554E-1398-6D72-36B713DEA5FB}"/>
                    </a:ext>
                  </a:extLst>
                </p:cNvPr>
                <p:cNvPicPr/>
                <p:nvPr/>
              </p:nvPicPr>
              <p:blipFill>
                <a:blip r:embed="rId116"/>
                <a:stretch>
                  <a:fillRect/>
                </a:stretch>
              </p:blipFill>
              <p:spPr>
                <a:xfrm>
                  <a:off x="7870618" y="2612052"/>
                  <a:ext cx="146520" cy="290880"/>
                </a:xfrm>
                <a:prstGeom prst="rect">
                  <a:avLst/>
                </a:prstGeom>
              </p:spPr>
            </p:pic>
          </mc:Fallback>
        </mc:AlternateContent>
      </p:grpSp>
      <p:grpSp>
        <p:nvGrpSpPr>
          <p:cNvPr id="87" name="Group 86">
            <a:extLst>
              <a:ext uri="{FF2B5EF4-FFF2-40B4-BE49-F238E27FC236}">
                <a16:creationId xmlns:a16="http://schemas.microsoft.com/office/drawing/2014/main" id="{EEED38BE-1DC2-BBFC-5B83-2CAC19638F6D}"/>
              </a:ext>
            </a:extLst>
          </p:cNvPr>
          <p:cNvGrpSpPr/>
          <p:nvPr/>
        </p:nvGrpSpPr>
        <p:grpSpPr>
          <a:xfrm>
            <a:off x="5415778" y="2627532"/>
            <a:ext cx="860760" cy="493560"/>
            <a:chOff x="5415778" y="2627532"/>
            <a:chExt cx="860760" cy="493560"/>
          </a:xfrm>
        </p:grpSpPr>
        <mc:AlternateContent xmlns:mc="http://schemas.openxmlformats.org/markup-compatibility/2006" xmlns:p14="http://schemas.microsoft.com/office/powerpoint/2010/main">
          <mc:Choice Requires="p14">
            <p:contentPart p14:bwMode="auto" r:id="rId117">
              <p14:nvContentPartPr>
                <p14:cNvPr id="79" name="Ink 78">
                  <a:extLst>
                    <a:ext uri="{FF2B5EF4-FFF2-40B4-BE49-F238E27FC236}">
                      <a16:creationId xmlns:a16="http://schemas.microsoft.com/office/drawing/2014/main" id="{F97A1A5D-25DC-008F-7824-F49CC22AF694}"/>
                    </a:ext>
                  </a:extLst>
                </p14:cNvPr>
                <p14:cNvContentPartPr/>
                <p14:nvPr/>
              </p14:nvContentPartPr>
              <p14:xfrm>
                <a:off x="5415778" y="2627532"/>
                <a:ext cx="166680" cy="376200"/>
              </p14:xfrm>
            </p:contentPart>
          </mc:Choice>
          <mc:Fallback xmlns="">
            <p:pic>
              <p:nvPicPr>
                <p:cNvPr id="79" name="Ink 78">
                  <a:extLst>
                    <a:ext uri="{FF2B5EF4-FFF2-40B4-BE49-F238E27FC236}">
                      <a16:creationId xmlns:a16="http://schemas.microsoft.com/office/drawing/2014/main" id="{F97A1A5D-25DC-008F-7824-F49CC22AF694}"/>
                    </a:ext>
                  </a:extLst>
                </p:cNvPr>
                <p:cNvPicPr/>
                <p:nvPr/>
              </p:nvPicPr>
              <p:blipFill>
                <a:blip r:embed="rId118"/>
                <a:stretch>
                  <a:fillRect/>
                </a:stretch>
              </p:blipFill>
              <p:spPr>
                <a:xfrm>
                  <a:off x="5408218" y="2619972"/>
                  <a:ext cx="181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0" name="Ink 79">
                  <a:extLst>
                    <a:ext uri="{FF2B5EF4-FFF2-40B4-BE49-F238E27FC236}">
                      <a16:creationId xmlns:a16="http://schemas.microsoft.com/office/drawing/2014/main" id="{4ED1E59A-7070-A668-DD42-5F90DA97EAEF}"/>
                    </a:ext>
                  </a:extLst>
                </p14:cNvPr>
                <p14:cNvContentPartPr/>
                <p14:nvPr/>
              </p14:nvContentPartPr>
              <p14:xfrm>
                <a:off x="5629978" y="3006612"/>
                <a:ext cx="34200" cy="114480"/>
              </p14:xfrm>
            </p:contentPart>
          </mc:Choice>
          <mc:Fallback xmlns="">
            <p:pic>
              <p:nvPicPr>
                <p:cNvPr id="80" name="Ink 79">
                  <a:extLst>
                    <a:ext uri="{FF2B5EF4-FFF2-40B4-BE49-F238E27FC236}">
                      <a16:creationId xmlns:a16="http://schemas.microsoft.com/office/drawing/2014/main" id="{4ED1E59A-7070-A668-DD42-5F90DA97EAEF}"/>
                    </a:ext>
                  </a:extLst>
                </p:cNvPr>
                <p:cNvPicPr/>
                <p:nvPr/>
              </p:nvPicPr>
              <p:blipFill>
                <a:blip r:embed="rId120"/>
                <a:stretch>
                  <a:fillRect/>
                </a:stretch>
              </p:blipFill>
              <p:spPr>
                <a:xfrm>
                  <a:off x="5622418" y="2999052"/>
                  <a:ext cx="489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1" name="Ink 80">
                  <a:extLst>
                    <a:ext uri="{FF2B5EF4-FFF2-40B4-BE49-F238E27FC236}">
                      <a16:creationId xmlns:a16="http://schemas.microsoft.com/office/drawing/2014/main" id="{D2ADDD3B-6EE0-24A6-7DCC-E77327EA0549}"/>
                    </a:ext>
                  </a:extLst>
                </p14:cNvPr>
                <p14:cNvContentPartPr/>
                <p14:nvPr/>
              </p14:nvContentPartPr>
              <p14:xfrm>
                <a:off x="5793058" y="2852172"/>
                <a:ext cx="97560" cy="8280"/>
              </p14:xfrm>
            </p:contentPart>
          </mc:Choice>
          <mc:Fallback xmlns="">
            <p:pic>
              <p:nvPicPr>
                <p:cNvPr id="81" name="Ink 80">
                  <a:extLst>
                    <a:ext uri="{FF2B5EF4-FFF2-40B4-BE49-F238E27FC236}">
                      <a16:creationId xmlns:a16="http://schemas.microsoft.com/office/drawing/2014/main" id="{D2ADDD3B-6EE0-24A6-7DCC-E77327EA0549}"/>
                    </a:ext>
                  </a:extLst>
                </p:cNvPr>
                <p:cNvPicPr/>
                <p:nvPr/>
              </p:nvPicPr>
              <p:blipFill>
                <a:blip r:embed="rId122"/>
                <a:stretch>
                  <a:fillRect/>
                </a:stretch>
              </p:blipFill>
              <p:spPr>
                <a:xfrm>
                  <a:off x="5785498" y="2844612"/>
                  <a:ext cx="112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2" name="Ink 81">
                  <a:extLst>
                    <a:ext uri="{FF2B5EF4-FFF2-40B4-BE49-F238E27FC236}">
                      <a16:creationId xmlns:a16="http://schemas.microsoft.com/office/drawing/2014/main" id="{07C538FD-702A-394D-0AC5-7233EFBEA991}"/>
                    </a:ext>
                  </a:extLst>
                </p14:cNvPr>
                <p14:cNvContentPartPr/>
                <p14:nvPr/>
              </p14:nvContentPartPr>
              <p14:xfrm>
                <a:off x="5768218" y="2966652"/>
                <a:ext cx="94320" cy="22680"/>
              </p14:xfrm>
            </p:contentPart>
          </mc:Choice>
          <mc:Fallback xmlns="">
            <p:pic>
              <p:nvPicPr>
                <p:cNvPr id="82" name="Ink 81">
                  <a:extLst>
                    <a:ext uri="{FF2B5EF4-FFF2-40B4-BE49-F238E27FC236}">
                      <a16:creationId xmlns:a16="http://schemas.microsoft.com/office/drawing/2014/main" id="{07C538FD-702A-394D-0AC5-7233EFBEA991}"/>
                    </a:ext>
                  </a:extLst>
                </p:cNvPr>
                <p:cNvPicPr/>
                <p:nvPr/>
              </p:nvPicPr>
              <p:blipFill>
                <a:blip r:embed="rId124"/>
                <a:stretch>
                  <a:fillRect/>
                </a:stretch>
              </p:blipFill>
              <p:spPr>
                <a:xfrm>
                  <a:off x="5760658" y="2959092"/>
                  <a:ext cx="109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 name="Ink 83">
                  <a:extLst>
                    <a:ext uri="{FF2B5EF4-FFF2-40B4-BE49-F238E27FC236}">
                      <a16:creationId xmlns:a16="http://schemas.microsoft.com/office/drawing/2014/main" id="{4403C1DA-D5F7-3258-682A-2645001EAF49}"/>
                    </a:ext>
                  </a:extLst>
                </p14:cNvPr>
                <p14:cNvContentPartPr/>
                <p14:nvPr/>
              </p14:nvContentPartPr>
              <p14:xfrm>
                <a:off x="5989618" y="2764332"/>
                <a:ext cx="110160" cy="221760"/>
              </p14:xfrm>
            </p:contentPart>
          </mc:Choice>
          <mc:Fallback xmlns="">
            <p:pic>
              <p:nvPicPr>
                <p:cNvPr id="84" name="Ink 83">
                  <a:extLst>
                    <a:ext uri="{FF2B5EF4-FFF2-40B4-BE49-F238E27FC236}">
                      <a16:creationId xmlns:a16="http://schemas.microsoft.com/office/drawing/2014/main" id="{4403C1DA-D5F7-3258-682A-2645001EAF49}"/>
                    </a:ext>
                  </a:extLst>
                </p:cNvPr>
                <p:cNvPicPr/>
                <p:nvPr/>
              </p:nvPicPr>
              <p:blipFill>
                <a:blip r:embed="rId126"/>
                <a:stretch>
                  <a:fillRect/>
                </a:stretch>
              </p:blipFill>
              <p:spPr>
                <a:xfrm>
                  <a:off x="5982058" y="2756772"/>
                  <a:ext cx="125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5" name="Ink 84">
                  <a:extLst>
                    <a:ext uri="{FF2B5EF4-FFF2-40B4-BE49-F238E27FC236}">
                      <a16:creationId xmlns:a16="http://schemas.microsoft.com/office/drawing/2014/main" id="{90EBF92D-D520-5E90-8066-3D10C3B90816}"/>
                    </a:ext>
                  </a:extLst>
                </p14:cNvPr>
                <p14:cNvContentPartPr/>
                <p14:nvPr/>
              </p14:nvContentPartPr>
              <p14:xfrm>
                <a:off x="6162778" y="2944332"/>
                <a:ext cx="11160" cy="65520"/>
              </p14:xfrm>
            </p:contentPart>
          </mc:Choice>
          <mc:Fallback xmlns="">
            <p:pic>
              <p:nvPicPr>
                <p:cNvPr id="85" name="Ink 84">
                  <a:extLst>
                    <a:ext uri="{FF2B5EF4-FFF2-40B4-BE49-F238E27FC236}">
                      <a16:creationId xmlns:a16="http://schemas.microsoft.com/office/drawing/2014/main" id="{90EBF92D-D520-5E90-8066-3D10C3B90816}"/>
                    </a:ext>
                  </a:extLst>
                </p:cNvPr>
                <p:cNvPicPr/>
                <p:nvPr/>
              </p:nvPicPr>
              <p:blipFill>
                <a:blip r:embed="rId128"/>
                <a:stretch>
                  <a:fillRect/>
                </a:stretch>
              </p:blipFill>
              <p:spPr>
                <a:xfrm>
                  <a:off x="6155578" y="2936772"/>
                  <a:ext cx="259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6" name="Ink 85">
                  <a:extLst>
                    <a:ext uri="{FF2B5EF4-FFF2-40B4-BE49-F238E27FC236}">
                      <a16:creationId xmlns:a16="http://schemas.microsoft.com/office/drawing/2014/main" id="{93014101-57E1-5C58-624C-45580BF3EA84}"/>
                    </a:ext>
                  </a:extLst>
                </p14:cNvPr>
                <p14:cNvContentPartPr/>
                <p14:nvPr/>
              </p14:nvContentPartPr>
              <p14:xfrm>
                <a:off x="6237298" y="2818692"/>
                <a:ext cx="39240" cy="218520"/>
              </p14:xfrm>
            </p:contentPart>
          </mc:Choice>
          <mc:Fallback xmlns="">
            <p:pic>
              <p:nvPicPr>
                <p:cNvPr id="86" name="Ink 85">
                  <a:extLst>
                    <a:ext uri="{FF2B5EF4-FFF2-40B4-BE49-F238E27FC236}">
                      <a16:creationId xmlns:a16="http://schemas.microsoft.com/office/drawing/2014/main" id="{93014101-57E1-5C58-624C-45580BF3EA84}"/>
                    </a:ext>
                  </a:extLst>
                </p:cNvPr>
                <p:cNvPicPr/>
                <p:nvPr/>
              </p:nvPicPr>
              <p:blipFill>
                <a:blip r:embed="rId130"/>
                <a:stretch>
                  <a:fillRect/>
                </a:stretch>
              </p:blipFill>
              <p:spPr>
                <a:xfrm>
                  <a:off x="6229738" y="2811132"/>
                  <a:ext cx="54360" cy="233640"/>
                </a:xfrm>
                <a:prstGeom prst="rect">
                  <a:avLst/>
                </a:prstGeom>
              </p:spPr>
            </p:pic>
          </mc:Fallback>
        </mc:AlternateContent>
      </p:grpSp>
      <p:grpSp>
        <p:nvGrpSpPr>
          <p:cNvPr id="91" name="Group 90">
            <a:extLst>
              <a:ext uri="{FF2B5EF4-FFF2-40B4-BE49-F238E27FC236}">
                <a16:creationId xmlns:a16="http://schemas.microsoft.com/office/drawing/2014/main" id="{0647CF8C-E35B-C095-F6B5-554A91E10B1A}"/>
              </a:ext>
            </a:extLst>
          </p:cNvPr>
          <p:cNvGrpSpPr/>
          <p:nvPr/>
        </p:nvGrpSpPr>
        <p:grpSpPr>
          <a:xfrm>
            <a:off x="8931538" y="1475532"/>
            <a:ext cx="520920" cy="385920"/>
            <a:chOff x="8931538" y="1475532"/>
            <a:chExt cx="520920" cy="385920"/>
          </a:xfrm>
        </p:grpSpPr>
        <mc:AlternateContent xmlns:mc="http://schemas.openxmlformats.org/markup-compatibility/2006" xmlns:p14="http://schemas.microsoft.com/office/powerpoint/2010/main">
          <mc:Choice Requires="p14">
            <p:contentPart p14:bwMode="auto" r:id="rId131">
              <p14:nvContentPartPr>
                <p14:cNvPr id="88" name="Ink 87">
                  <a:extLst>
                    <a:ext uri="{FF2B5EF4-FFF2-40B4-BE49-F238E27FC236}">
                      <a16:creationId xmlns:a16="http://schemas.microsoft.com/office/drawing/2014/main" id="{0C5E0207-034F-0D09-20DD-07842E0DA5DC}"/>
                    </a:ext>
                  </a:extLst>
                </p14:cNvPr>
                <p14:cNvContentPartPr/>
                <p14:nvPr/>
              </p14:nvContentPartPr>
              <p14:xfrm>
                <a:off x="8931538" y="1475532"/>
                <a:ext cx="520920" cy="385920"/>
              </p14:xfrm>
            </p:contentPart>
          </mc:Choice>
          <mc:Fallback xmlns="">
            <p:pic>
              <p:nvPicPr>
                <p:cNvPr id="88" name="Ink 87">
                  <a:extLst>
                    <a:ext uri="{FF2B5EF4-FFF2-40B4-BE49-F238E27FC236}">
                      <a16:creationId xmlns:a16="http://schemas.microsoft.com/office/drawing/2014/main" id="{0C5E0207-034F-0D09-20DD-07842E0DA5DC}"/>
                    </a:ext>
                  </a:extLst>
                </p:cNvPr>
                <p:cNvPicPr/>
                <p:nvPr/>
              </p:nvPicPr>
              <p:blipFill>
                <a:blip r:embed="rId132"/>
                <a:stretch>
                  <a:fillRect/>
                </a:stretch>
              </p:blipFill>
              <p:spPr>
                <a:xfrm>
                  <a:off x="8923978" y="1467972"/>
                  <a:ext cx="5356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9" name="Ink 88">
                  <a:extLst>
                    <a:ext uri="{FF2B5EF4-FFF2-40B4-BE49-F238E27FC236}">
                      <a16:creationId xmlns:a16="http://schemas.microsoft.com/office/drawing/2014/main" id="{8489885A-E0AA-2848-A3C6-C46758AF9433}"/>
                    </a:ext>
                  </a:extLst>
                </p14:cNvPr>
                <p14:cNvContentPartPr/>
                <p14:nvPr/>
              </p14:nvContentPartPr>
              <p14:xfrm>
                <a:off x="9103258" y="1523412"/>
                <a:ext cx="166680" cy="245880"/>
              </p14:xfrm>
            </p:contentPart>
          </mc:Choice>
          <mc:Fallback xmlns="">
            <p:pic>
              <p:nvPicPr>
                <p:cNvPr id="89" name="Ink 88">
                  <a:extLst>
                    <a:ext uri="{FF2B5EF4-FFF2-40B4-BE49-F238E27FC236}">
                      <a16:creationId xmlns:a16="http://schemas.microsoft.com/office/drawing/2014/main" id="{8489885A-E0AA-2848-A3C6-C46758AF9433}"/>
                    </a:ext>
                  </a:extLst>
                </p:cNvPr>
                <p:cNvPicPr/>
                <p:nvPr/>
              </p:nvPicPr>
              <p:blipFill>
                <a:blip r:embed="rId134"/>
                <a:stretch>
                  <a:fillRect/>
                </a:stretch>
              </p:blipFill>
              <p:spPr>
                <a:xfrm>
                  <a:off x="9095698" y="1515852"/>
                  <a:ext cx="181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0" name="Ink 89">
                  <a:extLst>
                    <a:ext uri="{FF2B5EF4-FFF2-40B4-BE49-F238E27FC236}">
                      <a16:creationId xmlns:a16="http://schemas.microsoft.com/office/drawing/2014/main" id="{A26B3D00-57CC-6A32-6653-79A9D1DD53BF}"/>
                    </a:ext>
                  </a:extLst>
                </p14:cNvPr>
                <p14:cNvContentPartPr/>
                <p14:nvPr/>
              </p14:nvContentPartPr>
              <p14:xfrm>
                <a:off x="9327898" y="1708092"/>
                <a:ext cx="5760" cy="87840"/>
              </p14:xfrm>
            </p:contentPart>
          </mc:Choice>
          <mc:Fallback xmlns="">
            <p:pic>
              <p:nvPicPr>
                <p:cNvPr id="90" name="Ink 89">
                  <a:extLst>
                    <a:ext uri="{FF2B5EF4-FFF2-40B4-BE49-F238E27FC236}">
                      <a16:creationId xmlns:a16="http://schemas.microsoft.com/office/drawing/2014/main" id="{A26B3D00-57CC-6A32-6653-79A9D1DD53BF}"/>
                    </a:ext>
                  </a:extLst>
                </p:cNvPr>
                <p:cNvPicPr/>
                <p:nvPr/>
              </p:nvPicPr>
              <p:blipFill>
                <a:blip r:embed="rId136"/>
                <a:stretch>
                  <a:fillRect/>
                </a:stretch>
              </p:blipFill>
              <p:spPr>
                <a:xfrm>
                  <a:off x="9320338" y="1700532"/>
                  <a:ext cx="20880" cy="102960"/>
                </a:xfrm>
                <a:prstGeom prst="rect">
                  <a:avLst/>
                </a:prstGeom>
              </p:spPr>
            </p:pic>
          </mc:Fallback>
        </mc:AlternateContent>
      </p:grpSp>
      <p:grpSp>
        <p:nvGrpSpPr>
          <p:cNvPr id="95" name="Group 94">
            <a:extLst>
              <a:ext uri="{FF2B5EF4-FFF2-40B4-BE49-F238E27FC236}">
                <a16:creationId xmlns:a16="http://schemas.microsoft.com/office/drawing/2014/main" id="{D377117D-CD14-5C11-7A25-B13765C7F690}"/>
              </a:ext>
            </a:extLst>
          </p:cNvPr>
          <p:cNvGrpSpPr/>
          <p:nvPr/>
        </p:nvGrpSpPr>
        <p:grpSpPr>
          <a:xfrm>
            <a:off x="8986258" y="2448972"/>
            <a:ext cx="524160" cy="378000"/>
            <a:chOff x="8986258" y="2448972"/>
            <a:chExt cx="524160" cy="378000"/>
          </a:xfrm>
        </p:grpSpPr>
        <mc:AlternateContent xmlns:mc="http://schemas.openxmlformats.org/markup-compatibility/2006" xmlns:p14="http://schemas.microsoft.com/office/powerpoint/2010/main">
          <mc:Choice Requires="p14">
            <p:contentPart p14:bwMode="auto" r:id="rId137">
              <p14:nvContentPartPr>
                <p14:cNvPr id="92" name="Ink 91">
                  <a:extLst>
                    <a:ext uri="{FF2B5EF4-FFF2-40B4-BE49-F238E27FC236}">
                      <a16:creationId xmlns:a16="http://schemas.microsoft.com/office/drawing/2014/main" id="{3309407F-9B0C-F56F-95C3-4015D491AD2B}"/>
                    </a:ext>
                  </a:extLst>
                </p14:cNvPr>
                <p14:cNvContentPartPr/>
                <p14:nvPr/>
              </p14:nvContentPartPr>
              <p14:xfrm>
                <a:off x="8986258" y="2448972"/>
                <a:ext cx="524160" cy="378000"/>
              </p14:xfrm>
            </p:contentPart>
          </mc:Choice>
          <mc:Fallback xmlns="">
            <p:pic>
              <p:nvPicPr>
                <p:cNvPr id="92" name="Ink 91">
                  <a:extLst>
                    <a:ext uri="{FF2B5EF4-FFF2-40B4-BE49-F238E27FC236}">
                      <a16:creationId xmlns:a16="http://schemas.microsoft.com/office/drawing/2014/main" id="{3309407F-9B0C-F56F-95C3-4015D491AD2B}"/>
                    </a:ext>
                  </a:extLst>
                </p:cNvPr>
                <p:cNvPicPr/>
                <p:nvPr/>
              </p:nvPicPr>
              <p:blipFill>
                <a:blip r:embed="rId138"/>
                <a:stretch>
                  <a:fillRect/>
                </a:stretch>
              </p:blipFill>
              <p:spPr>
                <a:xfrm>
                  <a:off x="8978698" y="2441412"/>
                  <a:ext cx="5392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Ink 92">
                  <a:extLst>
                    <a:ext uri="{FF2B5EF4-FFF2-40B4-BE49-F238E27FC236}">
                      <a16:creationId xmlns:a16="http://schemas.microsoft.com/office/drawing/2014/main" id="{246009DC-EEAF-41E9-8615-8CCC9BE53A01}"/>
                    </a:ext>
                  </a:extLst>
                </p14:cNvPr>
                <p14:cNvContentPartPr/>
                <p14:nvPr/>
              </p14:nvContentPartPr>
              <p14:xfrm>
                <a:off x="9133138" y="2511252"/>
                <a:ext cx="140040" cy="276120"/>
              </p14:xfrm>
            </p:contentPart>
          </mc:Choice>
          <mc:Fallback xmlns="">
            <p:pic>
              <p:nvPicPr>
                <p:cNvPr id="93" name="Ink 92">
                  <a:extLst>
                    <a:ext uri="{FF2B5EF4-FFF2-40B4-BE49-F238E27FC236}">
                      <a16:creationId xmlns:a16="http://schemas.microsoft.com/office/drawing/2014/main" id="{246009DC-EEAF-41E9-8615-8CCC9BE53A01}"/>
                    </a:ext>
                  </a:extLst>
                </p:cNvPr>
                <p:cNvPicPr/>
                <p:nvPr/>
              </p:nvPicPr>
              <p:blipFill>
                <a:blip r:embed="rId140"/>
                <a:stretch>
                  <a:fillRect/>
                </a:stretch>
              </p:blipFill>
              <p:spPr>
                <a:xfrm>
                  <a:off x="9125938" y="2503692"/>
                  <a:ext cx="155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4" name="Ink 93">
                  <a:extLst>
                    <a:ext uri="{FF2B5EF4-FFF2-40B4-BE49-F238E27FC236}">
                      <a16:creationId xmlns:a16="http://schemas.microsoft.com/office/drawing/2014/main" id="{08A3BE88-FBC6-9228-0802-660465B4F8A0}"/>
                    </a:ext>
                  </a:extLst>
                </p14:cNvPr>
                <p14:cNvContentPartPr/>
                <p14:nvPr/>
              </p14:nvContentPartPr>
              <p14:xfrm>
                <a:off x="9324298" y="2680092"/>
                <a:ext cx="110160" cy="95760"/>
              </p14:xfrm>
            </p:contentPart>
          </mc:Choice>
          <mc:Fallback xmlns="">
            <p:pic>
              <p:nvPicPr>
                <p:cNvPr id="94" name="Ink 93">
                  <a:extLst>
                    <a:ext uri="{FF2B5EF4-FFF2-40B4-BE49-F238E27FC236}">
                      <a16:creationId xmlns:a16="http://schemas.microsoft.com/office/drawing/2014/main" id="{08A3BE88-FBC6-9228-0802-660465B4F8A0}"/>
                    </a:ext>
                  </a:extLst>
                </p:cNvPr>
                <p:cNvPicPr/>
                <p:nvPr/>
              </p:nvPicPr>
              <p:blipFill>
                <a:blip r:embed="rId142"/>
                <a:stretch>
                  <a:fillRect/>
                </a:stretch>
              </p:blipFill>
              <p:spPr>
                <a:xfrm>
                  <a:off x="9317098" y="2672532"/>
                  <a:ext cx="125280" cy="110880"/>
                </a:xfrm>
                <a:prstGeom prst="rect">
                  <a:avLst/>
                </a:prstGeom>
              </p:spPr>
            </p:pic>
          </mc:Fallback>
        </mc:AlternateContent>
      </p:grpSp>
      <p:grpSp>
        <p:nvGrpSpPr>
          <p:cNvPr id="100" name="Group 99">
            <a:extLst>
              <a:ext uri="{FF2B5EF4-FFF2-40B4-BE49-F238E27FC236}">
                <a16:creationId xmlns:a16="http://schemas.microsoft.com/office/drawing/2014/main" id="{095F6E90-0DA3-D726-B56D-6B9C14EAF6DA}"/>
              </a:ext>
            </a:extLst>
          </p:cNvPr>
          <p:cNvGrpSpPr/>
          <p:nvPr/>
        </p:nvGrpSpPr>
        <p:grpSpPr>
          <a:xfrm>
            <a:off x="10213138" y="1505772"/>
            <a:ext cx="464040" cy="406800"/>
            <a:chOff x="10213138" y="1505772"/>
            <a:chExt cx="464040" cy="406800"/>
          </a:xfrm>
        </p:grpSpPr>
        <mc:AlternateContent xmlns:mc="http://schemas.openxmlformats.org/markup-compatibility/2006" xmlns:p14="http://schemas.microsoft.com/office/powerpoint/2010/main">
          <mc:Choice Requires="p14">
            <p:contentPart p14:bwMode="auto" r:id="rId143">
              <p14:nvContentPartPr>
                <p14:cNvPr id="96" name="Ink 95">
                  <a:extLst>
                    <a:ext uri="{FF2B5EF4-FFF2-40B4-BE49-F238E27FC236}">
                      <a16:creationId xmlns:a16="http://schemas.microsoft.com/office/drawing/2014/main" id="{B5BEA327-A629-A248-3487-9C89FB56AFE7}"/>
                    </a:ext>
                  </a:extLst>
                </p14:cNvPr>
                <p14:cNvContentPartPr/>
                <p14:nvPr/>
              </p14:nvContentPartPr>
              <p14:xfrm>
                <a:off x="10213138" y="1505772"/>
                <a:ext cx="464040" cy="401760"/>
              </p14:xfrm>
            </p:contentPart>
          </mc:Choice>
          <mc:Fallback xmlns="">
            <p:pic>
              <p:nvPicPr>
                <p:cNvPr id="96" name="Ink 95">
                  <a:extLst>
                    <a:ext uri="{FF2B5EF4-FFF2-40B4-BE49-F238E27FC236}">
                      <a16:creationId xmlns:a16="http://schemas.microsoft.com/office/drawing/2014/main" id="{B5BEA327-A629-A248-3487-9C89FB56AFE7}"/>
                    </a:ext>
                  </a:extLst>
                </p:cNvPr>
                <p:cNvPicPr/>
                <p:nvPr/>
              </p:nvPicPr>
              <p:blipFill>
                <a:blip r:embed="rId144"/>
                <a:stretch>
                  <a:fillRect/>
                </a:stretch>
              </p:blipFill>
              <p:spPr>
                <a:xfrm>
                  <a:off x="10205578" y="1498212"/>
                  <a:ext cx="4791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7" name="Ink 96">
                  <a:extLst>
                    <a:ext uri="{FF2B5EF4-FFF2-40B4-BE49-F238E27FC236}">
                      <a16:creationId xmlns:a16="http://schemas.microsoft.com/office/drawing/2014/main" id="{31EBCF27-1436-5649-39A0-CBD8F56001C8}"/>
                    </a:ext>
                  </a:extLst>
                </p14:cNvPr>
                <p14:cNvContentPartPr/>
                <p14:nvPr/>
              </p14:nvContentPartPr>
              <p14:xfrm>
                <a:off x="10349218" y="1561572"/>
                <a:ext cx="104760" cy="228240"/>
              </p14:xfrm>
            </p:contentPart>
          </mc:Choice>
          <mc:Fallback xmlns="">
            <p:pic>
              <p:nvPicPr>
                <p:cNvPr id="97" name="Ink 96">
                  <a:extLst>
                    <a:ext uri="{FF2B5EF4-FFF2-40B4-BE49-F238E27FC236}">
                      <a16:creationId xmlns:a16="http://schemas.microsoft.com/office/drawing/2014/main" id="{31EBCF27-1436-5649-39A0-CBD8F56001C8}"/>
                    </a:ext>
                  </a:extLst>
                </p:cNvPr>
                <p:cNvPicPr/>
                <p:nvPr/>
              </p:nvPicPr>
              <p:blipFill>
                <a:blip r:embed="rId146"/>
                <a:stretch>
                  <a:fillRect/>
                </a:stretch>
              </p:blipFill>
              <p:spPr>
                <a:xfrm>
                  <a:off x="10342018" y="1554012"/>
                  <a:ext cx="1198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8" name="Ink 97">
                  <a:extLst>
                    <a:ext uri="{FF2B5EF4-FFF2-40B4-BE49-F238E27FC236}">
                      <a16:creationId xmlns:a16="http://schemas.microsoft.com/office/drawing/2014/main" id="{BD7C91E1-CA8D-0606-7684-87D81C925490}"/>
                    </a:ext>
                  </a:extLst>
                </p14:cNvPr>
                <p14:cNvContentPartPr/>
                <p14:nvPr/>
              </p14:nvContentPartPr>
              <p14:xfrm>
                <a:off x="10344178" y="1624572"/>
                <a:ext cx="145440" cy="205200"/>
              </p14:xfrm>
            </p:contentPart>
          </mc:Choice>
          <mc:Fallback xmlns="">
            <p:pic>
              <p:nvPicPr>
                <p:cNvPr id="98" name="Ink 97">
                  <a:extLst>
                    <a:ext uri="{FF2B5EF4-FFF2-40B4-BE49-F238E27FC236}">
                      <a16:creationId xmlns:a16="http://schemas.microsoft.com/office/drawing/2014/main" id="{BD7C91E1-CA8D-0606-7684-87D81C925490}"/>
                    </a:ext>
                  </a:extLst>
                </p:cNvPr>
                <p:cNvPicPr/>
                <p:nvPr/>
              </p:nvPicPr>
              <p:blipFill>
                <a:blip r:embed="rId148"/>
                <a:stretch>
                  <a:fillRect/>
                </a:stretch>
              </p:blipFill>
              <p:spPr>
                <a:xfrm>
                  <a:off x="10336618" y="1617012"/>
                  <a:ext cx="1605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D4FFFB82-3C9B-C7EE-C2B2-B997A2B5D75B}"/>
                    </a:ext>
                  </a:extLst>
                </p14:cNvPr>
                <p14:cNvContentPartPr/>
                <p14:nvPr/>
              </p14:nvContentPartPr>
              <p14:xfrm>
                <a:off x="10496458" y="1786212"/>
                <a:ext cx="33840" cy="126360"/>
              </p14:xfrm>
            </p:contentPart>
          </mc:Choice>
          <mc:Fallback xmlns="">
            <p:pic>
              <p:nvPicPr>
                <p:cNvPr id="99" name="Ink 98">
                  <a:extLst>
                    <a:ext uri="{FF2B5EF4-FFF2-40B4-BE49-F238E27FC236}">
                      <a16:creationId xmlns:a16="http://schemas.microsoft.com/office/drawing/2014/main" id="{D4FFFB82-3C9B-C7EE-C2B2-B997A2B5D75B}"/>
                    </a:ext>
                  </a:extLst>
                </p:cNvPr>
                <p:cNvPicPr/>
                <p:nvPr/>
              </p:nvPicPr>
              <p:blipFill>
                <a:blip r:embed="rId150"/>
                <a:stretch>
                  <a:fillRect/>
                </a:stretch>
              </p:blipFill>
              <p:spPr>
                <a:xfrm>
                  <a:off x="10488898" y="1778652"/>
                  <a:ext cx="48960" cy="141120"/>
                </a:xfrm>
                <a:prstGeom prst="rect">
                  <a:avLst/>
                </a:prstGeom>
              </p:spPr>
            </p:pic>
          </mc:Fallback>
        </mc:AlternateContent>
      </p:grpSp>
      <p:grpSp>
        <p:nvGrpSpPr>
          <p:cNvPr id="104" name="Group 103">
            <a:extLst>
              <a:ext uri="{FF2B5EF4-FFF2-40B4-BE49-F238E27FC236}">
                <a16:creationId xmlns:a16="http://schemas.microsoft.com/office/drawing/2014/main" id="{3C866FAF-C868-FC7B-DEBA-EECBE6B3B537}"/>
              </a:ext>
            </a:extLst>
          </p:cNvPr>
          <p:cNvGrpSpPr/>
          <p:nvPr/>
        </p:nvGrpSpPr>
        <p:grpSpPr>
          <a:xfrm>
            <a:off x="10264258" y="2329452"/>
            <a:ext cx="386280" cy="400320"/>
            <a:chOff x="10264258" y="2329452"/>
            <a:chExt cx="386280" cy="400320"/>
          </a:xfrm>
        </p:grpSpPr>
        <mc:AlternateContent xmlns:mc="http://schemas.openxmlformats.org/markup-compatibility/2006" xmlns:p14="http://schemas.microsoft.com/office/powerpoint/2010/main">
          <mc:Choice Requires="p14">
            <p:contentPart p14:bwMode="auto" r:id="rId151">
              <p14:nvContentPartPr>
                <p14:cNvPr id="101" name="Ink 100">
                  <a:extLst>
                    <a:ext uri="{FF2B5EF4-FFF2-40B4-BE49-F238E27FC236}">
                      <a16:creationId xmlns:a16="http://schemas.microsoft.com/office/drawing/2014/main" id="{E80645F9-DFC7-9951-269B-544E2E932C72}"/>
                    </a:ext>
                  </a:extLst>
                </p14:cNvPr>
                <p14:cNvContentPartPr/>
                <p14:nvPr/>
              </p14:nvContentPartPr>
              <p14:xfrm>
                <a:off x="10264258" y="2329452"/>
                <a:ext cx="386280" cy="371520"/>
              </p14:xfrm>
            </p:contentPart>
          </mc:Choice>
          <mc:Fallback xmlns="">
            <p:pic>
              <p:nvPicPr>
                <p:cNvPr id="101" name="Ink 100">
                  <a:extLst>
                    <a:ext uri="{FF2B5EF4-FFF2-40B4-BE49-F238E27FC236}">
                      <a16:creationId xmlns:a16="http://schemas.microsoft.com/office/drawing/2014/main" id="{E80645F9-DFC7-9951-269B-544E2E932C72}"/>
                    </a:ext>
                  </a:extLst>
                </p:cNvPr>
                <p:cNvPicPr/>
                <p:nvPr/>
              </p:nvPicPr>
              <p:blipFill>
                <a:blip r:embed="rId152"/>
                <a:stretch>
                  <a:fillRect/>
                </a:stretch>
              </p:blipFill>
              <p:spPr>
                <a:xfrm>
                  <a:off x="10256698" y="2321892"/>
                  <a:ext cx="4014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2" name="Ink 101">
                  <a:extLst>
                    <a:ext uri="{FF2B5EF4-FFF2-40B4-BE49-F238E27FC236}">
                      <a16:creationId xmlns:a16="http://schemas.microsoft.com/office/drawing/2014/main" id="{D0B91A40-1D66-1E78-4430-90C1A6D188A7}"/>
                    </a:ext>
                  </a:extLst>
                </p14:cNvPr>
                <p14:cNvContentPartPr/>
                <p14:nvPr/>
              </p14:nvContentPartPr>
              <p14:xfrm>
                <a:off x="10372258" y="2468052"/>
                <a:ext cx="101160" cy="138960"/>
              </p14:xfrm>
            </p:contentPart>
          </mc:Choice>
          <mc:Fallback xmlns="">
            <p:pic>
              <p:nvPicPr>
                <p:cNvPr id="102" name="Ink 101">
                  <a:extLst>
                    <a:ext uri="{FF2B5EF4-FFF2-40B4-BE49-F238E27FC236}">
                      <a16:creationId xmlns:a16="http://schemas.microsoft.com/office/drawing/2014/main" id="{D0B91A40-1D66-1E78-4430-90C1A6D188A7}"/>
                    </a:ext>
                  </a:extLst>
                </p:cNvPr>
                <p:cNvPicPr/>
                <p:nvPr/>
              </p:nvPicPr>
              <p:blipFill>
                <a:blip r:embed="rId154"/>
                <a:stretch>
                  <a:fillRect/>
                </a:stretch>
              </p:blipFill>
              <p:spPr>
                <a:xfrm>
                  <a:off x="10365058" y="2460492"/>
                  <a:ext cx="1162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3" name="Ink 102">
                  <a:extLst>
                    <a:ext uri="{FF2B5EF4-FFF2-40B4-BE49-F238E27FC236}">
                      <a16:creationId xmlns:a16="http://schemas.microsoft.com/office/drawing/2014/main" id="{3B0CACAA-0D4A-2297-C850-9D6F9B8E5146}"/>
                    </a:ext>
                  </a:extLst>
                </p14:cNvPr>
                <p14:cNvContentPartPr/>
                <p14:nvPr/>
              </p14:nvContentPartPr>
              <p14:xfrm>
                <a:off x="10476658" y="2560572"/>
                <a:ext cx="120600" cy="169200"/>
              </p14:xfrm>
            </p:contentPart>
          </mc:Choice>
          <mc:Fallback xmlns="">
            <p:pic>
              <p:nvPicPr>
                <p:cNvPr id="103" name="Ink 102">
                  <a:extLst>
                    <a:ext uri="{FF2B5EF4-FFF2-40B4-BE49-F238E27FC236}">
                      <a16:creationId xmlns:a16="http://schemas.microsoft.com/office/drawing/2014/main" id="{3B0CACAA-0D4A-2297-C850-9D6F9B8E5146}"/>
                    </a:ext>
                  </a:extLst>
                </p:cNvPr>
                <p:cNvPicPr/>
                <p:nvPr/>
              </p:nvPicPr>
              <p:blipFill>
                <a:blip r:embed="rId156"/>
                <a:stretch>
                  <a:fillRect/>
                </a:stretch>
              </p:blipFill>
              <p:spPr>
                <a:xfrm>
                  <a:off x="10469458" y="2553012"/>
                  <a:ext cx="135720" cy="184320"/>
                </a:xfrm>
                <a:prstGeom prst="rect">
                  <a:avLst/>
                </a:prstGeom>
              </p:spPr>
            </p:pic>
          </mc:Fallback>
        </mc:AlternateContent>
      </p:grpSp>
      <p:sp>
        <p:nvSpPr>
          <p:cNvPr id="105" name="TextBox 104">
            <a:extLst>
              <a:ext uri="{FF2B5EF4-FFF2-40B4-BE49-F238E27FC236}">
                <a16:creationId xmlns:a16="http://schemas.microsoft.com/office/drawing/2014/main" id="{D699B240-DDD2-0D54-E8B2-A7DF550899A7}"/>
              </a:ext>
            </a:extLst>
          </p:cNvPr>
          <p:cNvSpPr txBox="1"/>
          <p:nvPr/>
        </p:nvSpPr>
        <p:spPr>
          <a:xfrm>
            <a:off x="305851" y="3427262"/>
            <a:ext cx="11638109" cy="2862322"/>
          </a:xfrm>
          <a:prstGeom prst="rect">
            <a:avLst/>
          </a:prstGeom>
          <a:noFill/>
        </p:spPr>
        <p:txBody>
          <a:bodyPr wrap="square" rtlCol="0">
            <a:spAutoFit/>
          </a:bodyPr>
          <a:lstStyle/>
          <a:p>
            <a:r>
              <a:rPr lang="en-US" dirty="0"/>
              <a:t>What are the values of the output at the end of the forward path?</a:t>
            </a:r>
          </a:p>
          <a:p>
            <a:endParaRPr lang="en-US" dirty="0"/>
          </a:p>
          <a:p>
            <a:pPr marL="285750" indent="-285750">
              <a:buFont typeface="Arial" panose="020B0604020202020204" pitchFamily="34" charset="0"/>
              <a:buChar char="•"/>
            </a:pPr>
            <a:r>
              <a:rPr lang="en-US" dirty="0"/>
              <a:t>Apply </a:t>
            </a:r>
            <a:r>
              <a:rPr lang="en-US" dirty="0" err="1"/>
              <a:t>ReLu</a:t>
            </a:r>
            <a:r>
              <a:rPr lang="en-US" dirty="0"/>
              <a:t> activation after convolution step</a:t>
            </a:r>
          </a:p>
          <a:p>
            <a:pPr marL="285750" indent="-285750">
              <a:buFont typeface="Arial" panose="020B0604020202020204" pitchFamily="34" charset="0"/>
              <a:buChar char="•"/>
            </a:pPr>
            <a:r>
              <a:rPr lang="en-US" dirty="0"/>
              <a:t>Flatten the values after applying </a:t>
            </a:r>
            <a:r>
              <a:rPr lang="en-US" dirty="0" err="1"/>
              <a:t>ReLu</a:t>
            </a:r>
            <a:endParaRPr lang="en-US" dirty="0"/>
          </a:p>
          <a:p>
            <a:pPr marL="285750" indent="-285750">
              <a:buFont typeface="Arial" panose="020B0604020202020204" pitchFamily="34" charset="0"/>
              <a:buChar char="•"/>
            </a:pPr>
            <a:r>
              <a:rPr lang="en-US" dirty="0"/>
              <a:t>Assume stride 1, no padding.</a:t>
            </a:r>
          </a:p>
          <a:p>
            <a:pPr marL="285750" indent="-285750">
              <a:buFont typeface="Arial" panose="020B0604020202020204" pitchFamily="34" charset="0"/>
              <a:buChar char="•"/>
            </a:pPr>
            <a:r>
              <a:rPr lang="en-US" dirty="0"/>
              <a:t>Connect Flattened Input to a fully connected 2-neuron layer, then pass results to a </a:t>
            </a:r>
            <a:r>
              <a:rPr lang="en-US" dirty="0" err="1"/>
              <a:t>softmax</a:t>
            </a:r>
            <a:r>
              <a:rPr lang="en-US" dirty="0"/>
              <a:t> binary </a:t>
            </a:r>
          </a:p>
          <a:p>
            <a:r>
              <a:rPr lang="en-US" dirty="0"/>
              <a:t>classification of 2 neurons</a:t>
            </a:r>
          </a:p>
          <a:p>
            <a:pPr marL="285750" indent="-285750">
              <a:buFont typeface="Arial" panose="020B0604020202020204" pitchFamily="34" charset="0"/>
              <a:buChar char="•"/>
            </a:pPr>
            <a:r>
              <a:rPr lang="en-US" dirty="0"/>
              <a:t>Assume first layer weights at each link to be 0.1 to 0.8 with bias b2=0.2, second layer weights 0.1 to 0.4 with bias b3=0.3 to a fully connected layer of 2 </a:t>
            </a:r>
            <a:r>
              <a:rPr lang="en-US" dirty="0" err="1"/>
              <a:t>softmax</a:t>
            </a:r>
            <a:r>
              <a:rPr lang="en-US" dirty="0"/>
              <a:t> neurons </a:t>
            </a:r>
          </a:p>
          <a:p>
            <a:pPr marL="285750" indent="-285750">
              <a:buFont typeface="Arial" panose="020B0604020202020204" pitchFamily="34" charset="0"/>
              <a:buChar char="•"/>
            </a:pPr>
            <a:r>
              <a:rPr lang="en-US"/>
              <a:t>Output </a:t>
            </a:r>
            <a:r>
              <a:rPr lang="en-US" dirty="0"/>
              <a:t>labels of 2 classes are 1.0 and 0.0 </a:t>
            </a:r>
          </a:p>
        </p:txBody>
      </p:sp>
    </p:spTree>
    <p:extLst>
      <p:ext uri="{BB962C8B-B14F-4D97-AF65-F5344CB8AC3E}">
        <p14:creationId xmlns:p14="http://schemas.microsoft.com/office/powerpoint/2010/main" val="141713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33B859-F8B7-BCFB-76DF-80A2CB5A7D2C}"/>
              </a:ext>
            </a:extLst>
          </p:cNvPr>
          <p:cNvSpPr txBox="1"/>
          <p:nvPr/>
        </p:nvSpPr>
        <p:spPr>
          <a:xfrm>
            <a:off x="776177" y="308344"/>
            <a:ext cx="10632558"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Structure and Function</a:t>
            </a:r>
          </a:p>
        </p:txBody>
      </p:sp>
      <p:pic>
        <p:nvPicPr>
          <p:cNvPr id="1026" name="Picture 2" descr="A Comprehensive Guide to Convolutional Neural Networks — the ELI5 way | by  Sumit Saha | TDS Archive | Medium">
            <a:extLst>
              <a:ext uri="{FF2B5EF4-FFF2-40B4-BE49-F238E27FC236}">
                <a16:creationId xmlns:a16="http://schemas.microsoft.com/office/drawing/2014/main" id="{BE3A6B5B-06A9-FCC1-EC61-018A6CFCB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440" y="2842054"/>
            <a:ext cx="7159643" cy="38305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164A2F-0160-98EC-8562-6CAB3182D354}"/>
              </a:ext>
            </a:extLst>
          </p:cNvPr>
          <p:cNvSpPr txBox="1"/>
          <p:nvPr/>
        </p:nvSpPr>
        <p:spPr>
          <a:xfrm>
            <a:off x="976184" y="1124465"/>
            <a:ext cx="10432551" cy="830997"/>
          </a:xfrm>
          <a:prstGeom prst="rect">
            <a:avLst/>
          </a:prstGeom>
          <a:noFill/>
        </p:spPr>
        <p:txBody>
          <a:bodyPr wrap="square" rtlCol="0">
            <a:spAutoFit/>
          </a:bodyPr>
          <a:lstStyle/>
          <a:p>
            <a:r>
              <a:rPr lang="en-US" sz="1600" dirty="0">
                <a:latin typeface="Avenir Next LT Pro" panose="020B0504020202020204" pitchFamily="34" charset="77"/>
              </a:rPr>
              <a:t>Convolution neural networks (CNN) is a class of neural networks where the input is modified through filtering  and pooling processes to extract features before applying a fully connected MLP to enable image recognition, object detection,  classification, medical image analysis, natural language processing, autonomous vehicles etc. </a:t>
            </a:r>
          </a:p>
        </p:txBody>
      </p:sp>
      <p:sp>
        <p:nvSpPr>
          <p:cNvPr id="4" name="TextBox 3">
            <a:extLst>
              <a:ext uri="{FF2B5EF4-FFF2-40B4-BE49-F238E27FC236}">
                <a16:creationId xmlns:a16="http://schemas.microsoft.com/office/drawing/2014/main" id="{209E5AD4-9D40-0B5B-FBD9-57D64C0FB054}"/>
              </a:ext>
            </a:extLst>
          </p:cNvPr>
          <p:cNvSpPr txBox="1"/>
          <p:nvPr/>
        </p:nvSpPr>
        <p:spPr>
          <a:xfrm>
            <a:off x="1020726" y="2101334"/>
            <a:ext cx="10632558" cy="338554"/>
          </a:xfrm>
          <a:prstGeom prst="rect">
            <a:avLst/>
          </a:prstGeom>
          <a:noFill/>
        </p:spPr>
        <p:txBody>
          <a:bodyPr wrap="square" rtlCol="0">
            <a:spAutoFit/>
          </a:bodyPr>
          <a:lstStyle/>
          <a:p>
            <a:r>
              <a:rPr lang="en-US" sz="1600" b="1" dirty="0">
                <a:solidFill>
                  <a:srgbClr val="C00000"/>
                </a:solidFill>
                <a:latin typeface="Avenir Next LT Pro" panose="020B0504020202020204" pitchFamily="34" charset="77"/>
              </a:rPr>
              <a:t>INPUT </a:t>
            </a:r>
            <a:r>
              <a:rPr lang="en-US" sz="1600" dirty="0">
                <a:solidFill>
                  <a:srgbClr val="C00000"/>
                </a:solidFill>
                <a:latin typeface="Avenir Next LT Pro" panose="020B0504020202020204" pitchFamily="34" charset="77"/>
              </a:rPr>
              <a:t>(image(s)) </a:t>
            </a:r>
            <a:r>
              <a:rPr lang="en-US" sz="1600" b="1" dirty="0">
                <a:solidFill>
                  <a:srgbClr val="C00000"/>
                </a:solidFill>
                <a:latin typeface="Avenir Next LT Pro" panose="020B0504020202020204" pitchFamily="34" charset="77"/>
              </a:rPr>
              <a:t>=&gt; CONV </a:t>
            </a:r>
            <a:r>
              <a:rPr lang="en-US" sz="1600" dirty="0">
                <a:solidFill>
                  <a:srgbClr val="C00000"/>
                </a:solidFill>
                <a:latin typeface="Avenir Next LT Pro" panose="020B0504020202020204" pitchFamily="34" charset="77"/>
              </a:rPr>
              <a:t>(filters)</a:t>
            </a:r>
            <a:r>
              <a:rPr lang="en-US" sz="1600" b="1" dirty="0">
                <a:solidFill>
                  <a:srgbClr val="C00000"/>
                </a:solidFill>
                <a:latin typeface="Avenir Next LT Pro" panose="020B0504020202020204" pitchFamily="34" charset="77"/>
              </a:rPr>
              <a:t> =&gt; Pooling </a:t>
            </a:r>
            <a:r>
              <a:rPr lang="en-US" sz="1600" dirty="0">
                <a:solidFill>
                  <a:srgbClr val="C00000"/>
                </a:solidFill>
                <a:latin typeface="Avenir Next LT Pro" panose="020B0504020202020204" pitchFamily="34" charset="77"/>
              </a:rPr>
              <a:t>(spatial reduction) </a:t>
            </a:r>
            <a:r>
              <a:rPr lang="en-US" sz="1600" b="1" dirty="0">
                <a:solidFill>
                  <a:srgbClr val="C00000"/>
                </a:solidFill>
                <a:latin typeface="Avenir Next LT Pro" panose="020B0504020202020204" pitchFamily="34" charset="77"/>
              </a:rPr>
              <a:t>=&gt; ReLU </a:t>
            </a:r>
            <a:r>
              <a:rPr lang="en-US" sz="1600" dirty="0">
                <a:solidFill>
                  <a:srgbClr val="C00000"/>
                </a:solidFill>
                <a:latin typeface="Avenir Next LT Pro" panose="020B0504020202020204" pitchFamily="34" charset="77"/>
              </a:rPr>
              <a:t>(activation) </a:t>
            </a:r>
            <a:r>
              <a:rPr lang="en-US" sz="1600" b="1" dirty="0">
                <a:solidFill>
                  <a:srgbClr val="C00000"/>
                </a:solidFill>
                <a:latin typeface="Avenir Next LT Pro" panose="020B0504020202020204" pitchFamily="34" charset="77"/>
              </a:rPr>
              <a:t>=&gt; FC =&gt; SOFTMAX</a:t>
            </a:r>
          </a:p>
        </p:txBody>
      </p:sp>
      <p:sp>
        <p:nvSpPr>
          <p:cNvPr id="5" name="TextBox 4">
            <a:extLst>
              <a:ext uri="{FF2B5EF4-FFF2-40B4-BE49-F238E27FC236}">
                <a16:creationId xmlns:a16="http://schemas.microsoft.com/office/drawing/2014/main" id="{0FFD0DB6-4D35-9B86-968E-E34972637E64}"/>
              </a:ext>
            </a:extLst>
          </p:cNvPr>
          <p:cNvSpPr txBox="1"/>
          <p:nvPr/>
        </p:nvSpPr>
        <p:spPr>
          <a:xfrm>
            <a:off x="776177" y="2550889"/>
            <a:ext cx="3987210" cy="4031873"/>
          </a:xfrm>
          <a:prstGeom prst="rect">
            <a:avLst/>
          </a:prstGeom>
          <a:noFill/>
        </p:spPr>
        <p:txBody>
          <a:bodyPr wrap="square" rtlCol="0">
            <a:spAutoFit/>
          </a:bodyPr>
          <a:lstStyle/>
          <a:p>
            <a:r>
              <a:rPr lang="en-US" sz="1600" dirty="0">
                <a:solidFill>
                  <a:srgbClr val="C00000"/>
                </a:solidFill>
                <a:latin typeface="Avenir Next LT Pro" panose="020B0504020202020204" pitchFamily="34" charset="77"/>
              </a:rPr>
              <a:t>Architecture</a:t>
            </a:r>
            <a:r>
              <a:rPr lang="en-US" sz="1600" dirty="0">
                <a:latin typeface="Avenir Next LT Pro" panose="020B0504020202020204" pitchFamily="34" charset="77"/>
              </a:rPr>
              <a:t>: layers of neurons arranged in 3 dimensions (width, height, depth).</a:t>
            </a:r>
          </a:p>
          <a:p>
            <a:r>
              <a:rPr lang="en-US" sz="1600" dirty="0">
                <a:latin typeface="Avenir Next LT Pro" panose="020B0504020202020204" pitchFamily="34" charset="77"/>
              </a:rPr>
              <a:t> </a:t>
            </a:r>
          </a:p>
          <a:p>
            <a:r>
              <a:rPr lang="en-US" sz="1600" dirty="0">
                <a:solidFill>
                  <a:srgbClr val="C00000"/>
                </a:solidFill>
                <a:latin typeface="Avenir Next LT Pro" panose="020B0504020202020204" pitchFamily="34" charset="77"/>
              </a:rPr>
              <a:t>Training</a:t>
            </a:r>
            <a:r>
              <a:rPr lang="en-US" sz="1600" dirty="0">
                <a:latin typeface="Avenir Next LT Pro" panose="020B0504020202020204" pitchFamily="34" charset="77"/>
              </a:rPr>
              <a:t>: gradient-based optimization to learn extracting features from images.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Filters</a:t>
            </a:r>
            <a:r>
              <a:rPr lang="en-US" sz="1600" dirty="0">
                <a:latin typeface="Avenir Next LT Pro" panose="020B0504020202020204" pitchFamily="34" charset="77"/>
              </a:rPr>
              <a:t>: detect features (edges, blobs)</a:t>
            </a:r>
          </a:p>
          <a:p>
            <a:r>
              <a:rPr lang="en-US" sz="1600" dirty="0">
                <a:latin typeface="Avenir Next LT Pro" panose="020B0504020202020204" pitchFamily="34" charset="77"/>
              </a:rPr>
              <a:t>Layers: multiple layers (convolution, pooling, fully connected).</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Shared weights</a:t>
            </a:r>
            <a:r>
              <a:rPr lang="en-US" sz="1600" dirty="0">
                <a:latin typeface="Avenir Next LT Pro" panose="020B0504020202020204" pitchFamily="34" charset="77"/>
              </a:rPr>
              <a:t>: share weights and biases for hidden neurons in a layer to detect the same features.</a:t>
            </a:r>
          </a:p>
          <a:p>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Sparse interactions</a:t>
            </a:r>
            <a:r>
              <a:rPr lang="en-US" sz="1600" dirty="0">
                <a:latin typeface="Avenir Next LT Pro" panose="020B0504020202020204" pitchFamily="34" charset="77"/>
              </a:rPr>
              <a:t>: to detect meaningful information from images.</a:t>
            </a:r>
          </a:p>
        </p:txBody>
      </p:sp>
    </p:spTree>
    <p:extLst>
      <p:ext uri="{BB962C8B-B14F-4D97-AF65-F5344CB8AC3E}">
        <p14:creationId xmlns:p14="http://schemas.microsoft.com/office/powerpoint/2010/main" val="365317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910D76-5A26-AD41-77B2-CC6F4169D1F4}"/>
              </a:ext>
            </a:extLst>
          </p:cNvPr>
          <p:cNvSpPr txBox="1"/>
          <p:nvPr/>
        </p:nvSpPr>
        <p:spPr>
          <a:xfrm>
            <a:off x="925033" y="425302"/>
            <a:ext cx="10090297"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Train a CNN</a:t>
            </a:r>
          </a:p>
        </p:txBody>
      </p:sp>
      <p:sp>
        <p:nvSpPr>
          <p:cNvPr id="3" name="TextBox 2">
            <a:extLst>
              <a:ext uri="{FF2B5EF4-FFF2-40B4-BE49-F238E27FC236}">
                <a16:creationId xmlns:a16="http://schemas.microsoft.com/office/drawing/2014/main" id="{5C56033B-D7E0-62E3-5A69-0D9A0CA246C7}"/>
              </a:ext>
            </a:extLst>
          </p:cNvPr>
          <p:cNvSpPr txBox="1"/>
          <p:nvPr/>
        </p:nvSpPr>
        <p:spPr>
          <a:xfrm>
            <a:off x="1148316" y="1201479"/>
            <a:ext cx="10675089" cy="5262979"/>
          </a:xfrm>
          <a:prstGeom prst="rect">
            <a:avLst/>
          </a:prstGeom>
          <a:noFill/>
        </p:spPr>
        <p:txBody>
          <a:bodyPr wrap="square" rtlCol="0">
            <a:spAutoFit/>
          </a:bodyPr>
          <a:lstStyle/>
          <a:p>
            <a:r>
              <a:rPr lang="en-US" sz="1600" dirty="0">
                <a:latin typeface="Avenir Next LT Pro" panose="020B0504020202020204" pitchFamily="34" charset="77"/>
              </a:rPr>
              <a:t>Training a CNN requires several key steps, starting with data preparation, model architecture design, then moving on to training and evaluation. This involves defining a loss function, an optimizer, and careful monitoring the training process.</a:t>
            </a:r>
          </a:p>
          <a:p>
            <a:endParaRPr lang="en-US" sz="1600" dirty="0">
              <a:latin typeface="Avenir Next LT Pro" panose="020B0504020202020204" pitchFamily="34" charset="77"/>
            </a:endParaRPr>
          </a:p>
          <a:p>
            <a:pPr marL="342900" indent="-342900">
              <a:buAutoNum type="arabicPeriod"/>
            </a:pPr>
            <a:r>
              <a:rPr lang="en-US" sz="1600" dirty="0">
                <a:solidFill>
                  <a:srgbClr val="C00000"/>
                </a:solidFill>
                <a:latin typeface="Avenir Next LT Pro" panose="020B0504020202020204" pitchFamily="34" charset="77"/>
              </a:rPr>
              <a:t>Data Preparation</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742950" lvl="1" indent="-285750">
              <a:buFont typeface="Arial" panose="020B0604020202020204" pitchFamily="34" charset="0"/>
              <a:buChar char="•"/>
            </a:pPr>
            <a:r>
              <a:rPr lang="en-US" sz="1600" dirty="0">
                <a:latin typeface="Avenir Next LT Pro" panose="020B0504020202020204" pitchFamily="34" charset="77"/>
              </a:rPr>
              <a:t>Collect data relevant to the task (images for object detection, audio data for speech recognition etc.)</a:t>
            </a:r>
          </a:p>
          <a:p>
            <a:pPr marL="742950" lvl="1" indent="-285750">
              <a:buFont typeface="Arial" panose="020B0604020202020204" pitchFamily="34" charset="0"/>
              <a:buChar char="•"/>
            </a:pPr>
            <a:r>
              <a:rPr lang="en-US" sz="1600" dirty="0">
                <a:latin typeface="Avenir Next LT Pro" panose="020B0504020202020204" pitchFamily="34" charset="77"/>
              </a:rPr>
              <a:t>Label data which are the correct answers that the CNN will learn to predict. </a:t>
            </a:r>
          </a:p>
          <a:p>
            <a:pPr marL="742950" lvl="1" indent="-285750">
              <a:buFont typeface="Arial" panose="020B0604020202020204" pitchFamily="34" charset="0"/>
              <a:buChar char="•"/>
            </a:pPr>
            <a:r>
              <a:rPr lang="en-US" sz="1600" dirty="0">
                <a:latin typeface="Avenir Next LT Pro" panose="020B0504020202020204" pitchFamily="34" charset="77"/>
              </a:rPr>
              <a:t>Split the data into training, validation, and test sets.</a:t>
            </a:r>
          </a:p>
          <a:p>
            <a:pPr marL="742950" lvl="1" indent="-285750">
              <a:buFont typeface="Arial" panose="020B0604020202020204" pitchFamily="34" charset="0"/>
              <a:buChar char="•"/>
            </a:pPr>
            <a:r>
              <a:rPr lang="en-US" sz="1600" dirty="0">
                <a:latin typeface="Avenir Next LT Pro" panose="020B0504020202020204" pitchFamily="34" charset="77"/>
              </a:rPr>
              <a:t>Augment data (optional) by applying transformations like rotations, flips, or crops for new training examples.</a:t>
            </a:r>
          </a:p>
          <a:p>
            <a:pPr marL="742950" lvl="1" indent="-285750">
              <a:buFont typeface="Arial" panose="020B0604020202020204" pitchFamily="34" charset="0"/>
              <a:buChar char="•"/>
            </a:pPr>
            <a:r>
              <a:rPr lang="en-US" sz="1600" dirty="0">
                <a:latin typeface="Avenir Next LT Pro" panose="020B0504020202020204" pitchFamily="34" charset="77"/>
              </a:rPr>
              <a:t>Normalize the pixel values of images or other data to a similar range (e.g., 0 to 1). </a:t>
            </a:r>
          </a:p>
          <a:p>
            <a:pPr lvl="1"/>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2.     Model Architecture Design</a:t>
            </a:r>
            <a:r>
              <a:rPr lang="en-US" sz="1600" dirty="0">
                <a:latin typeface="Avenir Next LT Pro" panose="020B0504020202020204" pitchFamily="34" charset="77"/>
              </a:rPr>
              <a:t>:</a:t>
            </a:r>
          </a:p>
          <a:p>
            <a:endParaRPr lang="en-US" sz="1600" dirty="0">
              <a:latin typeface="Avenir Next LT Pro" panose="020B0504020202020204" pitchFamily="34" charset="77"/>
            </a:endParaRPr>
          </a:p>
          <a:p>
            <a:pPr marL="742950" lvl="1" indent="-285750">
              <a:buFont typeface="Arial" panose="020B0604020202020204" pitchFamily="34" charset="0"/>
              <a:buChar char="•"/>
            </a:pPr>
            <a:r>
              <a:rPr lang="en-US" sz="1600" dirty="0">
                <a:latin typeface="Avenir Next LT Pro" panose="020B0504020202020204" pitchFamily="34" charset="77"/>
              </a:rPr>
              <a:t>Convolution layers with appropriate filters, kernel sizes, and stride to extract features from the input data.</a:t>
            </a:r>
          </a:p>
          <a:p>
            <a:pPr marL="742950" lvl="1" indent="-285750">
              <a:buFont typeface="Arial" panose="020B0604020202020204" pitchFamily="34" charset="0"/>
              <a:buChar char="•"/>
            </a:pPr>
            <a:r>
              <a:rPr lang="en-US" sz="1600" dirty="0">
                <a:latin typeface="Avenir Next LT Pro" panose="020B0504020202020204" pitchFamily="34" charset="77"/>
              </a:rPr>
              <a:t>Pooling layers to reduce the spatial dimensions of the feature maps.</a:t>
            </a:r>
          </a:p>
          <a:p>
            <a:pPr marL="742950" lvl="1" indent="-285750">
              <a:buFont typeface="Arial" panose="020B0604020202020204" pitchFamily="34" charset="0"/>
              <a:buChar char="•"/>
            </a:pPr>
            <a:r>
              <a:rPr lang="en-US" sz="1600" dirty="0">
                <a:latin typeface="Avenir Next LT Pro" panose="020B0504020202020204" pitchFamily="34" charset="77"/>
              </a:rPr>
              <a:t>Activation functions like ReLU to introduce non-linearity into the model.</a:t>
            </a:r>
          </a:p>
          <a:p>
            <a:pPr marL="742950" lvl="1" indent="-285750">
              <a:buFont typeface="Arial" panose="020B0604020202020204" pitchFamily="34" charset="0"/>
              <a:buChar char="•"/>
            </a:pPr>
            <a:r>
              <a:rPr lang="en-US" sz="1600" dirty="0">
                <a:latin typeface="Avenir Next LT Pro" panose="020B0504020202020204" pitchFamily="34" charset="77"/>
              </a:rPr>
              <a:t>Fully connected layers (optional) to make final predictions.</a:t>
            </a:r>
          </a:p>
          <a:p>
            <a:pPr marL="742950" lvl="1" indent="-285750">
              <a:buFont typeface="Arial" panose="020B0604020202020204" pitchFamily="34" charset="0"/>
              <a:buChar char="•"/>
            </a:pPr>
            <a:r>
              <a:rPr lang="en-US" sz="1600" dirty="0">
                <a:latin typeface="Avenir Next LT Pro" panose="020B0504020202020204" pitchFamily="34" charset="77"/>
              </a:rPr>
              <a:t>Batch normalization (optional) to stabilize training and improve performance.</a:t>
            </a:r>
          </a:p>
          <a:p>
            <a:pPr marL="742950" lvl="1" indent="-285750">
              <a:buFont typeface="Arial" panose="020B0604020202020204" pitchFamily="34" charset="0"/>
              <a:buChar char="•"/>
            </a:pPr>
            <a:r>
              <a:rPr lang="en-US" sz="1600" dirty="0">
                <a:latin typeface="Avenir Next LT Pro" panose="020B0504020202020204" pitchFamily="34" charset="77"/>
              </a:rPr>
              <a:t>Dropout (optional) to prevent overfitting.   </a:t>
            </a:r>
          </a:p>
        </p:txBody>
      </p:sp>
    </p:spTree>
    <p:extLst>
      <p:ext uri="{BB962C8B-B14F-4D97-AF65-F5344CB8AC3E}">
        <p14:creationId xmlns:p14="http://schemas.microsoft.com/office/powerpoint/2010/main" val="59686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70C08A-7881-8115-9990-5215DE72FF55}"/>
              </a:ext>
            </a:extLst>
          </p:cNvPr>
          <p:cNvSpPr txBox="1"/>
          <p:nvPr/>
        </p:nvSpPr>
        <p:spPr>
          <a:xfrm>
            <a:off x="489098" y="361507"/>
            <a:ext cx="11259879" cy="5755422"/>
          </a:xfrm>
          <a:prstGeom prst="rect">
            <a:avLst/>
          </a:prstGeom>
          <a:noFill/>
        </p:spPr>
        <p:txBody>
          <a:bodyPr wrap="square" rtlCol="0">
            <a:spAutoFit/>
          </a:bodyPr>
          <a:lstStyle/>
          <a:p>
            <a:pPr marL="342900" indent="-342900">
              <a:buAutoNum type="arabicPeriod" startAt="3"/>
            </a:pPr>
            <a:r>
              <a:rPr lang="en-US" sz="1600" dirty="0">
                <a:solidFill>
                  <a:srgbClr val="C00000"/>
                </a:solidFill>
                <a:latin typeface="Avenir Next LT Pro" panose="020B0504020202020204" pitchFamily="34" charset="77"/>
              </a:rPr>
              <a:t>Loss function and Optimizer</a:t>
            </a:r>
            <a:r>
              <a:rPr lang="en-US" sz="1600" dirty="0">
                <a:latin typeface="Avenir Next LT Pro" panose="020B0504020202020204" pitchFamily="34" charset="77"/>
              </a:rPr>
              <a:t>:</a:t>
            </a:r>
          </a:p>
          <a:p>
            <a:pPr marL="742950" lvl="1" indent="-285750">
              <a:buFont typeface="Arial" panose="020B0604020202020204" pitchFamily="34" charset="0"/>
              <a:buChar char="•"/>
            </a:pPr>
            <a:r>
              <a:rPr lang="en-US" sz="1600" dirty="0">
                <a:latin typeface="Avenir Next LT Pro" panose="020B0504020202020204" pitchFamily="34" charset="77"/>
              </a:rPr>
              <a:t>Choose a loss function that measures the difference between predicted values and true labels (cross-entropy for classification tasks).</a:t>
            </a:r>
          </a:p>
          <a:p>
            <a:pPr marL="742950" lvl="1" indent="-285750">
              <a:buFont typeface="Arial" panose="020B0604020202020204" pitchFamily="34" charset="0"/>
              <a:buChar char="•"/>
            </a:pPr>
            <a:r>
              <a:rPr lang="en-US" sz="1600" dirty="0">
                <a:latin typeface="Avenir Next LT Pro" panose="020B0504020202020204" pitchFamily="34" charset="77"/>
              </a:rPr>
              <a:t>Select an optimizer like SGD or Adam to update the model’s weights and biases based on the loss function.</a:t>
            </a:r>
          </a:p>
          <a:p>
            <a:pPr lvl="1"/>
            <a:endParaRPr lang="en-US" sz="1600" dirty="0">
              <a:latin typeface="Avenir Next LT Pro" panose="020B0504020202020204" pitchFamily="34" charset="77"/>
            </a:endParaRPr>
          </a:p>
          <a:p>
            <a:pPr marL="342900" indent="-342900">
              <a:buAutoNum type="arabicPeriod" startAt="3"/>
            </a:pPr>
            <a:r>
              <a:rPr lang="en-US" sz="1600" dirty="0">
                <a:solidFill>
                  <a:srgbClr val="C00000"/>
                </a:solidFill>
                <a:latin typeface="Avenir Next LT Pro" panose="020B0504020202020204" pitchFamily="34" charset="77"/>
              </a:rPr>
              <a:t>Training and Evaluation</a:t>
            </a:r>
            <a:r>
              <a:rPr lang="en-US" sz="1600" dirty="0">
                <a:latin typeface="Avenir Next LT Pro" panose="020B0504020202020204" pitchFamily="34" charset="77"/>
              </a:rPr>
              <a:t>:</a:t>
            </a:r>
          </a:p>
          <a:p>
            <a:pPr marL="742950" lvl="1" indent="-285750">
              <a:buFont typeface="Arial" panose="020B0604020202020204" pitchFamily="34" charset="0"/>
              <a:buChar char="•"/>
            </a:pPr>
            <a:r>
              <a:rPr lang="en-US" sz="1600" dirty="0">
                <a:latin typeface="Avenir Next LT Pro" panose="020B0504020202020204" pitchFamily="34" charset="77"/>
              </a:rPr>
              <a:t>Forward pass by feeding the training data through the CNN to make predictions.</a:t>
            </a:r>
          </a:p>
          <a:p>
            <a:pPr marL="742950" lvl="1" indent="-285750">
              <a:buFont typeface="Arial" panose="020B0604020202020204" pitchFamily="34" charset="0"/>
              <a:buChar char="•"/>
            </a:pPr>
            <a:r>
              <a:rPr lang="en-US" sz="1600" dirty="0">
                <a:latin typeface="Avenir Next LT Pro" panose="020B0504020202020204" pitchFamily="34" charset="77"/>
              </a:rPr>
              <a:t>Compute the loss based on the predicted values and the true labels.</a:t>
            </a:r>
          </a:p>
          <a:p>
            <a:pPr marL="742950" lvl="1" indent="-285750">
              <a:buFont typeface="Arial" panose="020B0604020202020204" pitchFamily="34" charset="0"/>
              <a:buChar char="•"/>
            </a:pPr>
            <a:r>
              <a:rPr lang="en-US" sz="1600" dirty="0">
                <a:latin typeface="Avenir Next LT Pro" panose="020B0504020202020204" pitchFamily="34" charset="77"/>
              </a:rPr>
              <a:t>Backpropagate the gradient of the loss function with respect to the model’s parameters.</a:t>
            </a:r>
          </a:p>
          <a:p>
            <a:pPr marL="742950" lvl="1" indent="-285750">
              <a:buFont typeface="Arial" panose="020B0604020202020204" pitchFamily="34" charset="0"/>
              <a:buChar char="•"/>
            </a:pPr>
            <a:r>
              <a:rPr lang="en-US" sz="1600" dirty="0">
                <a:latin typeface="Avenir Next LT Pro" panose="020B0504020202020204" pitchFamily="34" charset="77"/>
              </a:rPr>
              <a:t>Update the model’s weights and biases using the optimizer.</a:t>
            </a:r>
          </a:p>
          <a:p>
            <a:pPr marL="742950" lvl="1" indent="-285750">
              <a:buFont typeface="Arial" panose="020B0604020202020204" pitchFamily="34" charset="0"/>
              <a:buChar char="•"/>
            </a:pPr>
            <a:r>
              <a:rPr lang="en-US" sz="1600" dirty="0">
                <a:latin typeface="Avenir Next LT Pro" panose="020B0504020202020204" pitchFamily="34" charset="77"/>
              </a:rPr>
              <a:t>Evaluate by monitoring the training process evaluating the model’s performance on the validation set during training to detect overfitting or underfitting.</a:t>
            </a:r>
          </a:p>
          <a:p>
            <a:pPr lvl="1"/>
            <a:r>
              <a:rPr lang="en-US" sz="1600" dirty="0">
                <a:latin typeface="Avenir Next LT Pro" panose="020B0504020202020204" pitchFamily="34" charset="77"/>
              </a:rPr>
              <a:t> </a:t>
            </a:r>
          </a:p>
          <a:p>
            <a:pPr marL="342900" indent="-342900">
              <a:buAutoNum type="arabicPeriod" startAt="3"/>
            </a:pPr>
            <a:r>
              <a:rPr lang="en-US" sz="1600" dirty="0">
                <a:solidFill>
                  <a:srgbClr val="C00000"/>
                </a:solidFill>
                <a:latin typeface="Avenir Next LT Pro" panose="020B0504020202020204" pitchFamily="34" charset="77"/>
              </a:rPr>
              <a:t>Testing and Deployment</a:t>
            </a:r>
            <a:r>
              <a:rPr lang="en-US" sz="1600" dirty="0">
                <a:latin typeface="Avenir Next LT Pro" panose="020B0504020202020204" pitchFamily="34" charset="77"/>
              </a:rPr>
              <a:t>:</a:t>
            </a:r>
          </a:p>
          <a:p>
            <a:pPr marL="742950" lvl="1" indent="-285750">
              <a:buFont typeface="Arial" panose="020B0604020202020204" pitchFamily="34" charset="0"/>
              <a:buChar char="•"/>
            </a:pPr>
            <a:r>
              <a:rPr lang="en-US" sz="1600" dirty="0">
                <a:latin typeface="Avenir Next LT Pro" panose="020B0504020202020204" pitchFamily="34" charset="77"/>
              </a:rPr>
              <a:t>Evaluate the trained CNN on the test set to assess its generalization ability.</a:t>
            </a:r>
          </a:p>
          <a:p>
            <a:pPr marL="742950" lvl="1" indent="-285750">
              <a:buFont typeface="Arial" panose="020B0604020202020204" pitchFamily="34" charset="0"/>
              <a:buChar char="•"/>
            </a:pPr>
            <a:r>
              <a:rPr lang="en-US" sz="1600" dirty="0">
                <a:latin typeface="Avenir Next LT Pro" panose="020B0504020202020204" pitchFamily="34" charset="77"/>
              </a:rPr>
              <a:t>Deploy the trained model for making predictions on new, unseen data.</a:t>
            </a:r>
          </a:p>
          <a:p>
            <a:pPr marL="742950" lvl="1" indent="-285750">
              <a:buFont typeface="Arial" panose="020B0604020202020204" pitchFamily="34" charset="0"/>
              <a:buChar char="•"/>
            </a:pPr>
            <a:endParaRPr lang="en-US" sz="1600" dirty="0">
              <a:latin typeface="Avenir Next LT Pro" panose="020B0504020202020204" pitchFamily="34" charset="77"/>
            </a:endParaRPr>
          </a:p>
          <a:p>
            <a:r>
              <a:rPr lang="en-US" sz="1600" dirty="0">
                <a:solidFill>
                  <a:srgbClr val="C00000"/>
                </a:solidFill>
                <a:latin typeface="Avenir Next LT Pro" panose="020B0504020202020204" pitchFamily="34" charset="77"/>
              </a:rPr>
              <a:t>Tips for Faster Training</a:t>
            </a:r>
            <a:r>
              <a:rPr lang="en-US" sz="1600" dirty="0">
                <a:latin typeface="Avenir Next LT Pro" panose="020B0504020202020204" pitchFamily="34" charset="77"/>
              </a:rPr>
              <a:t>:</a:t>
            </a:r>
          </a:p>
          <a:p>
            <a:pPr marL="742950" lvl="1" indent="-285750">
              <a:buFont typeface="Arial" panose="020B0604020202020204" pitchFamily="34" charset="0"/>
              <a:buChar char="•"/>
            </a:pPr>
            <a:r>
              <a:rPr lang="en-US" sz="1600" dirty="0">
                <a:latin typeface="Avenir Next LT Pro" panose="020B0504020202020204" pitchFamily="34" charset="77"/>
              </a:rPr>
              <a:t>Lower the batch size to potentially speed up training.</a:t>
            </a:r>
          </a:p>
          <a:p>
            <a:pPr marL="742950" lvl="1" indent="-285750">
              <a:buFont typeface="Arial" panose="020B0604020202020204" pitchFamily="34" charset="0"/>
              <a:buChar char="•"/>
            </a:pPr>
            <a:r>
              <a:rPr lang="en-US" sz="1600" dirty="0">
                <a:latin typeface="Avenir Next LT Pro" panose="020B0504020202020204" pitchFamily="34" charset="77"/>
              </a:rPr>
              <a:t>Use smaller kernel sizes in convolution layers (e.g., 3x3 or 5x5 filters).</a:t>
            </a:r>
          </a:p>
          <a:p>
            <a:pPr marL="742950" lvl="1" indent="-285750">
              <a:buFont typeface="Arial" panose="020B0604020202020204" pitchFamily="34" charset="0"/>
              <a:buChar char="•"/>
            </a:pPr>
            <a:r>
              <a:rPr lang="en-US" sz="1600" dirty="0">
                <a:latin typeface="Avenir Next LT Pro" panose="020B0504020202020204" pitchFamily="34" charset="77"/>
              </a:rPr>
              <a:t>Use a GPU for faster training.</a:t>
            </a:r>
          </a:p>
          <a:p>
            <a:pPr marL="742950" lvl="1" indent="-285750">
              <a:buFont typeface="Arial" panose="020B0604020202020204" pitchFamily="34" charset="0"/>
              <a:buChar char="•"/>
            </a:pPr>
            <a:r>
              <a:rPr lang="en-US" sz="1600" dirty="0">
                <a:latin typeface="Avenir Next LT Pro" panose="020B0504020202020204" pitchFamily="34" charset="77"/>
              </a:rPr>
              <a:t>Preprocess the data effectively to ensure consistent input.</a:t>
            </a:r>
          </a:p>
          <a:p>
            <a:pPr marL="742950" lvl="1" indent="-285750">
              <a:buFont typeface="Arial" panose="020B0604020202020204" pitchFamily="34" charset="0"/>
              <a:buChar char="•"/>
            </a:pPr>
            <a:r>
              <a:rPr lang="en-US" sz="1600" dirty="0">
                <a:latin typeface="Avenir Next LT Pro" panose="020B0504020202020204" pitchFamily="34" charset="77"/>
              </a:rPr>
              <a:t>Add more convolutional layers to capture more complex features. </a:t>
            </a:r>
          </a:p>
        </p:txBody>
      </p:sp>
    </p:spTree>
    <p:extLst>
      <p:ext uri="{BB962C8B-B14F-4D97-AF65-F5344CB8AC3E}">
        <p14:creationId xmlns:p14="http://schemas.microsoft.com/office/powerpoint/2010/main" val="1596497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81E892-03C1-DF4B-B546-2CF1836E31D6}"/>
              </a:ext>
            </a:extLst>
          </p:cNvPr>
          <p:cNvSpPr txBox="1"/>
          <p:nvPr/>
        </p:nvSpPr>
        <p:spPr>
          <a:xfrm>
            <a:off x="435935" y="361507"/>
            <a:ext cx="11079125" cy="523220"/>
          </a:xfrm>
          <a:prstGeom prst="rect">
            <a:avLst/>
          </a:prstGeom>
          <a:noFill/>
        </p:spPr>
        <p:txBody>
          <a:bodyPr wrap="square" rtlCol="0">
            <a:spAutoFit/>
          </a:bodyPr>
          <a:lstStyle/>
          <a:p>
            <a:pPr algn="ctr"/>
            <a:r>
              <a:rPr lang="en-US" sz="2800" dirty="0">
                <a:solidFill>
                  <a:srgbClr val="C00000"/>
                </a:solidFill>
                <a:latin typeface="Avenir Next LT Pro" panose="020B0504020202020204" pitchFamily="34" charset="77"/>
              </a:rPr>
              <a:t>CNN Filters</a:t>
            </a:r>
          </a:p>
        </p:txBody>
      </p:sp>
      <p:sp>
        <p:nvSpPr>
          <p:cNvPr id="3" name="TextBox 2">
            <a:extLst>
              <a:ext uri="{FF2B5EF4-FFF2-40B4-BE49-F238E27FC236}">
                <a16:creationId xmlns:a16="http://schemas.microsoft.com/office/drawing/2014/main" id="{4FC33C52-F3AC-98CB-212A-204EBEAC4F7A}"/>
              </a:ext>
            </a:extLst>
          </p:cNvPr>
          <p:cNvSpPr txBox="1"/>
          <p:nvPr/>
        </p:nvSpPr>
        <p:spPr>
          <a:xfrm>
            <a:off x="818707" y="1041991"/>
            <a:ext cx="10951535" cy="5509200"/>
          </a:xfrm>
          <a:prstGeom prst="rect">
            <a:avLst/>
          </a:prstGeom>
          <a:noFill/>
        </p:spPr>
        <p:txBody>
          <a:bodyPr wrap="square" rtlCol="0">
            <a:spAutoFit/>
          </a:bodyPr>
          <a:lstStyle/>
          <a:p>
            <a:r>
              <a:rPr lang="en-US" sz="1600" dirty="0">
                <a:latin typeface="Avenir Next LT Pro" panose="020B0504020202020204" pitchFamily="34" charset="77"/>
              </a:rPr>
              <a:t>In CNN, filters (concatenation of kernels) are used to extract features from input data, like images. They are learned during the training process and are designed to detect specific patterns or features. The kernels/filters are small matrices that slide over the input data, performing a convolution operation. The resulting feature maps are then used as input for subsequent layers in the CNN.</a:t>
            </a:r>
          </a:p>
          <a:p>
            <a:endParaRPr lang="en-US" sz="1600" dirty="0">
              <a:latin typeface="Avenir Next LT Pro" panose="020B0504020202020204" pitchFamily="34" charset="77"/>
            </a:endParaRPr>
          </a:p>
          <a:p>
            <a:pPr marL="342900" indent="-342900">
              <a:buAutoNum type="arabicPeriod"/>
            </a:pPr>
            <a:r>
              <a:rPr lang="en-US" sz="1600" dirty="0">
                <a:solidFill>
                  <a:srgbClr val="C00000"/>
                </a:solidFill>
                <a:latin typeface="Avenir Next LT Pro" panose="020B0504020202020204" pitchFamily="34" charset="77"/>
              </a:rPr>
              <a:t>Edge Detection Filters</a:t>
            </a:r>
            <a:r>
              <a:rPr lang="en-US" sz="1600" dirty="0">
                <a:latin typeface="Avenir Next LT Pro" panose="020B0504020202020204" pitchFamily="34" charset="77"/>
              </a:rPr>
              <a:t>:</a:t>
            </a:r>
          </a:p>
          <a:p>
            <a:pPr marL="742950" lvl="1" indent="-285750">
              <a:buFont typeface="Arial" panose="020B0604020202020204" pitchFamily="34" charset="0"/>
              <a:buChar char="•"/>
            </a:pPr>
            <a:r>
              <a:rPr lang="en-US" sz="1600" dirty="0">
                <a:solidFill>
                  <a:srgbClr val="C00000"/>
                </a:solidFill>
                <a:latin typeface="Avenir Next LT Pro" panose="020B0504020202020204" pitchFamily="34" charset="77"/>
              </a:rPr>
              <a:t>Prewitt and Sobel </a:t>
            </a:r>
            <a:r>
              <a:rPr lang="en-US" sz="1600" dirty="0">
                <a:latin typeface="Avenir Next LT Pro" panose="020B0504020202020204" pitchFamily="34" charset="77"/>
              </a:rPr>
              <a:t>Filters detect edges in images by finding abrupt changes in pixel intensity.</a:t>
            </a:r>
          </a:p>
          <a:p>
            <a:pPr marL="742950" lvl="1" indent="-285750">
              <a:buFont typeface="Arial" panose="020B0604020202020204" pitchFamily="34" charset="0"/>
              <a:buChar char="•"/>
            </a:pPr>
            <a:r>
              <a:rPr lang="en-US" sz="1600" dirty="0">
                <a:solidFill>
                  <a:srgbClr val="C00000"/>
                </a:solidFill>
                <a:latin typeface="Avenir Next LT Pro" panose="020B0504020202020204" pitchFamily="34" charset="77"/>
              </a:rPr>
              <a:t>Laplacian</a:t>
            </a:r>
            <a:r>
              <a:rPr lang="en-US" sz="1600" dirty="0">
                <a:latin typeface="Avenir Next LT Pro" panose="020B0504020202020204" pitchFamily="34" charset="77"/>
              </a:rPr>
              <a:t> Filter detects edges and corners in an image by identifying regions where the second derivative of pixel intensity is non-zero.</a:t>
            </a:r>
          </a:p>
          <a:p>
            <a:pPr marL="742950" lvl="1" indent="-285750">
              <a:buFont typeface="Arial" panose="020B0604020202020204" pitchFamily="34" charset="0"/>
              <a:buChar char="•"/>
            </a:pPr>
            <a:r>
              <a:rPr lang="en-US" sz="1600" dirty="0">
                <a:solidFill>
                  <a:srgbClr val="C00000"/>
                </a:solidFill>
                <a:latin typeface="Avenir Next LT Pro" panose="020B0504020202020204" pitchFamily="34" charset="77"/>
              </a:rPr>
              <a:t>Robinson and Kirsch Compass </a:t>
            </a:r>
            <a:r>
              <a:rPr lang="en-US" sz="1600" dirty="0">
                <a:latin typeface="Avenir Next LT Pro" panose="020B0504020202020204" pitchFamily="34" charset="77"/>
              </a:rPr>
              <a:t>Filter detects edges in different directions by using different filter kernels.  </a:t>
            </a:r>
          </a:p>
          <a:p>
            <a:pPr lvl="1"/>
            <a:endParaRPr lang="en-US" sz="1600" dirty="0">
              <a:latin typeface="Avenir Next LT Pro" panose="020B0504020202020204" pitchFamily="34" charset="77"/>
            </a:endParaRPr>
          </a:p>
          <a:p>
            <a:pPr marL="342900" indent="-342900">
              <a:buAutoNum type="arabicPeriod"/>
            </a:pPr>
            <a:r>
              <a:rPr lang="en-US" sz="1600" dirty="0">
                <a:solidFill>
                  <a:srgbClr val="C00000"/>
                </a:solidFill>
                <a:latin typeface="Avenir Next LT Pro" panose="020B0504020202020204" pitchFamily="34" charset="77"/>
              </a:rPr>
              <a:t>Feature Extraction Filters</a:t>
            </a:r>
            <a:r>
              <a:rPr lang="en-US" sz="1600" dirty="0">
                <a:latin typeface="Avenir Next LT Pro" panose="020B0504020202020204" pitchFamily="34" charset="77"/>
              </a:rPr>
              <a:t>:</a:t>
            </a:r>
          </a:p>
          <a:p>
            <a:pPr marL="742950" lvl="1" indent="-285750">
              <a:buFont typeface="Arial" panose="020B0604020202020204" pitchFamily="34" charset="0"/>
              <a:buChar char="•"/>
            </a:pPr>
            <a:r>
              <a:rPr lang="en-US" sz="1600" dirty="0">
                <a:solidFill>
                  <a:srgbClr val="C00000"/>
                </a:solidFill>
                <a:latin typeface="Avenir Next LT Pro" panose="020B0504020202020204" pitchFamily="34" charset="77"/>
              </a:rPr>
              <a:t>Low-pass</a:t>
            </a:r>
            <a:r>
              <a:rPr lang="en-US" sz="1600" dirty="0">
                <a:latin typeface="Avenir Next LT Pro" panose="020B0504020202020204" pitchFamily="34" charset="77"/>
              </a:rPr>
              <a:t> Filters emphasize low-frequency components representing smooth areas or edges.</a:t>
            </a:r>
          </a:p>
          <a:p>
            <a:pPr marL="742950" lvl="1" indent="-285750">
              <a:buFont typeface="Arial" panose="020B0604020202020204" pitchFamily="34" charset="0"/>
              <a:buChar char="•"/>
            </a:pPr>
            <a:r>
              <a:rPr lang="en-US" sz="1600" dirty="0">
                <a:solidFill>
                  <a:srgbClr val="C00000"/>
                </a:solidFill>
                <a:latin typeface="Avenir Next LT Pro" panose="020B0504020202020204" pitchFamily="34" charset="77"/>
              </a:rPr>
              <a:t>High-pass</a:t>
            </a:r>
            <a:r>
              <a:rPr lang="en-US" sz="1600" dirty="0">
                <a:latin typeface="Avenir Next LT Pro" panose="020B0504020202020204" pitchFamily="34" charset="77"/>
              </a:rPr>
              <a:t> Filters emphasize high-frequency components representing sharp edges or noise.</a:t>
            </a:r>
          </a:p>
          <a:p>
            <a:pPr marL="742950" lvl="1" indent="-285750">
              <a:buFont typeface="Arial" panose="020B0604020202020204" pitchFamily="34" charset="0"/>
              <a:buChar char="•"/>
            </a:pPr>
            <a:r>
              <a:rPr lang="en-US" sz="1600" dirty="0">
                <a:solidFill>
                  <a:srgbClr val="C00000"/>
                </a:solidFill>
                <a:latin typeface="Avenir Next LT Pro" panose="020B0504020202020204" pitchFamily="34" charset="77"/>
              </a:rPr>
              <a:t>Band-pass</a:t>
            </a:r>
            <a:r>
              <a:rPr lang="en-US" sz="1600" dirty="0">
                <a:latin typeface="Avenir Next LT Pro" panose="020B0504020202020204" pitchFamily="34" charset="77"/>
              </a:rPr>
              <a:t> Filters pass a specific range of frequencies allowing for selective feature extraction.</a:t>
            </a:r>
          </a:p>
          <a:p>
            <a:pPr marL="742950" lvl="1" indent="-285750">
              <a:buFont typeface="Arial" panose="020B0604020202020204" pitchFamily="34" charset="0"/>
              <a:buChar char="•"/>
            </a:pPr>
            <a:r>
              <a:rPr lang="en-US" sz="1600" dirty="0">
                <a:solidFill>
                  <a:srgbClr val="C00000"/>
                </a:solidFill>
                <a:latin typeface="Avenir Next LT Pro" panose="020B0504020202020204" pitchFamily="34" charset="77"/>
              </a:rPr>
              <a:t>Notch</a:t>
            </a:r>
            <a:r>
              <a:rPr lang="en-US" sz="1600" dirty="0">
                <a:latin typeface="Avenir Next LT Pro" panose="020B0504020202020204" pitchFamily="34" charset="77"/>
              </a:rPr>
              <a:t> Filters (Band-stop) block a specific range of frequencies useful for removing unwanted noise or artifacts.</a:t>
            </a:r>
          </a:p>
          <a:p>
            <a:endParaRPr lang="en-US" sz="1600" dirty="0">
              <a:latin typeface="Avenir Next LT Pro" panose="020B0504020202020204" pitchFamily="34" charset="77"/>
            </a:endParaRPr>
          </a:p>
          <a:p>
            <a:pPr marL="342900" indent="-342900">
              <a:buAutoNum type="arabicPeriod" startAt="3"/>
            </a:pPr>
            <a:r>
              <a:rPr lang="en-US" sz="1600" dirty="0">
                <a:solidFill>
                  <a:srgbClr val="C00000"/>
                </a:solidFill>
                <a:latin typeface="Avenir Next LT Pro" panose="020B0504020202020204" pitchFamily="34" charset="77"/>
              </a:rPr>
              <a:t>Learnable Filters</a:t>
            </a:r>
            <a:r>
              <a:rPr lang="en-US" sz="1600" dirty="0">
                <a:latin typeface="Avenir Next LT Pro" panose="020B0504020202020204" pitchFamily="34" charset="77"/>
              </a:rPr>
              <a:t>:</a:t>
            </a:r>
          </a:p>
          <a:p>
            <a:pPr marL="742950" lvl="1" indent="-285750">
              <a:buFont typeface="Arial" panose="020B0604020202020204" pitchFamily="34" charset="0"/>
              <a:buChar char="•"/>
            </a:pPr>
            <a:r>
              <a:rPr lang="en-US" sz="1600" dirty="0">
                <a:latin typeface="Avenir Next LT Pro" panose="020B0504020202020204" pitchFamily="34" charset="77"/>
              </a:rPr>
              <a:t>CNN Filters are learned during training, and each filter learns to detect a specific feature.</a:t>
            </a:r>
          </a:p>
          <a:p>
            <a:pPr marL="742950" lvl="1" indent="-285750">
              <a:buFont typeface="Arial" panose="020B0604020202020204" pitchFamily="34" charset="0"/>
              <a:buChar char="•"/>
            </a:pPr>
            <a:r>
              <a:rPr lang="en-US" sz="1600" dirty="0">
                <a:latin typeface="Avenir Next LT Pro" panose="020B0504020202020204" pitchFamily="34" charset="77"/>
              </a:rPr>
              <a:t>Features Maps are outputs of CNN layers, each represents a different feature extracted by a corresponding filter.</a:t>
            </a:r>
          </a:p>
        </p:txBody>
      </p:sp>
    </p:spTree>
    <p:extLst>
      <p:ext uri="{BB962C8B-B14F-4D97-AF65-F5344CB8AC3E}">
        <p14:creationId xmlns:p14="http://schemas.microsoft.com/office/powerpoint/2010/main" val="373653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2273D3-C3A6-B5A2-7521-1DC11750E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80" y="546539"/>
            <a:ext cx="3447392" cy="25014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78190E-4551-0D49-2A57-DDB12E0AA1D1}"/>
              </a:ext>
            </a:extLst>
          </p:cNvPr>
          <p:cNvSpPr txBox="1"/>
          <p:nvPr/>
        </p:nvSpPr>
        <p:spPr>
          <a:xfrm>
            <a:off x="4340772" y="1376855"/>
            <a:ext cx="304801" cy="3139321"/>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
        <p:nvSpPr>
          <p:cNvPr id="5" name="TextBox 4">
            <a:extLst>
              <a:ext uri="{FF2B5EF4-FFF2-40B4-BE49-F238E27FC236}">
                <a16:creationId xmlns:a16="http://schemas.microsoft.com/office/drawing/2014/main" id="{238C358F-49FB-CF86-FEE9-3A3851833626}"/>
              </a:ext>
            </a:extLst>
          </p:cNvPr>
          <p:cNvSpPr txBox="1"/>
          <p:nvPr/>
        </p:nvSpPr>
        <p:spPr>
          <a:xfrm>
            <a:off x="4887309" y="1008993"/>
            <a:ext cx="1051036" cy="1477328"/>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-1  0   1</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-1  </a:t>
            </a:r>
            <a:r>
              <a:rPr lang="en-US" sz="1800" b="0" i="0" u="none" strike="noStrike">
                <a:solidFill>
                  <a:srgbClr val="000000"/>
                </a:solidFill>
                <a:effectLst/>
                <a:latin typeface="Arial" panose="020B0604020202020204" pitchFamily="34" charset="0"/>
              </a:rPr>
              <a:t>0   1</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-1  0   1</a:t>
            </a:r>
            <a:endParaRPr lang="en-US" b="0" dirty="0">
              <a:effectLst/>
            </a:endParaRPr>
          </a:p>
          <a:p>
            <a:br>
              <a:rPr lang="en-US" dirty="0"/>
            </a:br>
            <a:endParaRPr lang="en-US" dirty="0"/>
          </a:p>
        </p:txBody>
      </p:sp>
      <p:cxnSp>
        <p:nvCxnSpPr>
          <p:cNvPr id="9" name="Straight Connector 8">
            <a:extLst>
              <a:ext uri="{FF2B5EF4-FFF2-40B4-BE49-F238E27FC236}">
                <a16:creationId xmlns:a16="http://schemas.microsoft.com/office/drawing/2014/main" id="{91398D59-1117-7B2E-71A6-007F19BAE8B7}"/>
              </a:ext>
            </a:extLst>
          </p:cNvPr>
          <p:cNvCxnSpPr>
            <a:cxnSpLocks/>
          </p:cNvCxnSpPr>
          <p:nvPr/>
        </p:nvCxnSpPr>
        <p:spPr>
          <a:xfrm>
            <a:off x="5896303" y="956441"/>
            <a:ext cx="0" cy="1250731"/>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A34E116D-95B3-FF14-C76E-F4B986150851}"/>
              </a:ext>
            </a:extLst>
          </p:cNvPr>
          <p:cNvCxnSpPr>
            <a:cxnSpLocks/>
          </p:cNvCxnSpPr>
          <p:nvPr/>
        </p:nvCxnSpPr>
        <p:spPr>
          <a:xfrm>
            <a:off x="4908330" y="914400"/>
            <a:ext cx="0" cy="1271752"/>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B654EB4-0B3F-2A1C-D7B4-26918F274E06}"/>
              </a:ext>
            </a:extLst>
          </p:cNvPr>
          <p:cNvCxnSpPr/>
          <p:nvPr/>
        </p:nvCxnSpPr>
        <p:spPr>
          <a:xfrm>
            <a:off x="4897821" y="903890"/>
            <a:ext cx="136634"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9DE2F-6707-42D7-DC54-0F2EEDBAB4FE}"/>
              </a:ext>
            </a:extLst>
          </p:cNvPr>
          <p:cNvCxnSpPr/>
          <p:nvPr/>
        </p:nvCxnSpPr>
        <p:spPr>
          <a:xfrm flipH="1">
            <a:off x="5749159" y="924910"/>
            <a:ext cx="126124"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A40D7110-0B2E-3915-6A18-4D25C7C49DF7}"/>
              </a:ext>
            </a:extLst>
          </p:cNvPr>
          <p:cNvCxnSpPr/>
          <p:nvPr/>
        </p:nvCxnSpPr>
        <p:spPr>
          <a:xfrm>
            <a:off x="4939862" y="2196662"/>
            <a:ext cx="136635"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CE59F8E8-5779-0AE1-4C81-5C20ED984A86}"/>
              </a:ext>
            </a:extLst>
          </p:cNvPr>
          <p:cNvCxnSpPr/>
          <p:nvPr/>
        </p:nvCxnSpPr>
        <p:spPr>
          <a:xfrm flipH="1">
            <a:off x="5707117" y="2186152"/>
            <a:ext cx="157655" cy="0"/>
          </a:xfrm>
          <a:prstGeom prst="line">
            <a:avLst/>
          </a:prstGeom>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D16FF255-8619-5F7A-EAF4-D7084A5BD45C}"/>
              </a:ext>
            </a:extLst>
          </p:cNvPr>
          <p:cNvSpPr txBox="1"/>
          <p:nvPr/>
        </p:nvSpPr>
        <p:spPr>
          <a:xfrm>
            <a:off x="6159062" y="1271752"/>
            <a:ext cx="420414" cy="1754326"/>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pic>
        <p:nvPicPr>
          <p:cNvPr id="1028" name="Picture 4">
            <a:extLst>
              <a:ext uri="{FF2B5EF4-FFF2-40B4-BE49-F238E27FC236}">
                <a16:creationId xmlns:a16="http://schemas.microsoft.com/office/drawing/2014/main" id="{F99A2106-DFF0-96E1-A672-B0422BF20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275" y="645054"/>
            <a:ext cx="3342291" cy="24660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A922C73-4E76-F350-AEB2-DDC677145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59" y="3300248"/>
            <a:ext cx="9501351" cy="299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695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F92F3-A6C5-CBDC-3F9A-6A7CCB95B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E2761B-6323-6A80-DE43-63C3265BF718}"/>
              </a:ext>
            </a:extLst>
          </p:cNvPr>
          <p:cNvSpPr>
            <a:spLocks noGrp="1"/>
          </p:cNvSpPr>
          <p:nvPr>
            <p:ph type="title"/>
          </p:nvPr>
        </p:nvSpPr>
        <p:spPr>
          <a:xfrm>
            <a:off x="1371600" y="609600"/>
            <a:ext cx="10241280" cy="536028"/>
          </a:xfrm>
        </p:spPr>
        <p:txBody>
          <a:bodyPr>
            <a:normAutofit/>
          </a:bodyPr>
          <a:lstStyle/>
          <a:p>
            <a:pPr algn="ctr"/>
            <a:r>
              <a:rPr lang="en-US" sz="2800" b="0" dirty="0">
                <a:solidFill>
                  <a:srgbClr val="C00000"/>
                </a:solidFill>
                <a:latin typeface="Avenir Next LT Pro" panose="020B0504020202020204" pitchFamily="34" charset="77"/>
                <a:cs typeface="Arial" panose="020B0604020202020204" pitchFamily="34" charset="0"/>
              </a:rPr>
              <a:t>Convolution layer: elementwise multiplication</a:t>
            </a:r>
          </a:p>
        </p:txBody>
      </p:sp>
      <p:graphicFrame>
        <p:nvGraphicFramePr>
          <p:cNvPr id="4" name="Content Placeholder 3">
            <a:extLst>
              <a:ext uri="{FF2B5EF4-FFF2-40B4-BE49-F238E27FC236}">
                <a16:creationId xmlns:a16="http://schemas.microsoft.com/office/drawing/2014/main" id="{F77B261B-CB82-9C17-B9C0-A29FF505BC0A}"/>
              </a:ext>
            </a:extLst>
          </p:cNvPr>
          <p:cNvGraphicFramePr>
            <a:graphicFrameLocks noGrp="1"/>
          </p:cNvGraphicFramePr>
          <p:nvPr>
            <p:ph idx="1"/>
          </p:nvPr>
        </p:nvGraphicFramePr>
        <p:xfrm>
          <a:off x="1324303" y="1439917"/>
          <a:ext cx="2942897" cy="2606568"/>
        </p:xfrm>
        <a:graphic>
          <a:graphicData uri="http://schemas.openxmlformats.org/drawingml/2006/table">
            <a:tbl>
              <a:tblPr/>
              <a:tblGrid>
                <a:gridCol w="485721">
                  <a:extLst>
                    <a:ext uri="{9D8B030D-6E8A-4147-A177-3AD203B41FA5}">
                      <a16:colId xmlns:a16="http://schemas.microsoft.com/office/drawing/2014/main" val="1820308594"/>
                    </a:ext>
                  </a:extLst>
                </a:gridCol>
                <a:gridCol w="485721">
                  <a:extLst>
                    <a:ext uri="{9D8B030D-6E8A-4147-A177-3AD203B41FA5}">
                      <a16:colId xmlns:a16="http://schemas.microsoft.com/office/drawing/2014/main" val="2930767216"/>
                    </a:ext>
                  </a:extLst>
                </a:gridCol>
                <a:gridCol w="500007">
                  <a:extLst>
                    <a:ext uri="{9D8B030D-6E8A-4147-A177-3AD203B41FA5}">
                      <a16:colId xmlns:a16="http://schemas.microsoft.com/office/drawing/2014/main" val="2577960238"/>
                    </a:ext>
                  </a:extLst>
                </a:gridCol>
                <a:gridCol w="485721">
                  <a:extLst>
                    <a:ext uri="{9D8B030D-6E8A-4147-A177-3AD203B41FA5}">
                      <a16:colId xmlns:a16="http://schemas.microsoft.com/office/drawing/2014/main" val="3717205652"/>
                    </a:ext>
                  </a:extLst>
                </a:gridCol>
                <a:gridCol w="471434">
                  <a:extLst>
                    <a:ext uri="{9D8B030D-6E8A-4147-A177-3AD203B41FA5}">
                      <a16:colId xmlns:a16="http://schemas.microsoft.com/office/drawing/2014/main" val="231838197"/>
                    </a:ext>
                  </a:extLst>
                </a:gridCol>
                <a:gridCol w="514293">
                  <a:extLst>
                    <a:ext uri="{9D8B030D-6E8A-4147-A177-3AD203B41FA5}">
                      <a16:colId xmlns:a16="http://schemas.microsoft.com/office/drawing/2014/main" val="1795958030"/>
                    </a:ext>
                  </a:extLst>
                </a:gridCol>
              </a:tblGrid>
              <a:tr h="434428">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2049151338"/>
                  </a:ext>
                </a:extLst>
              </a:tr>
              <a:tr h="434428">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4282320976"/>
                  </a:ext>
                </a:extLst>
              </a:tr>
              <a:tr h="434428">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rPr>
                        <a:t>0</a:t>
                      </a:r>
                      <a:endParaRPr lang="en-US" dirty="0">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3121488006"/>
                  </a:ext>
                </a:extLst>
              </a:tr>
              <a:tr h="434428">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790485625"/>
                  </a:ext>
                </a:extLst>
              </a:tr>
              <a:tr h="434428">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2273711898"/>
                  </a:ext>
                </a:extLst>
              </a:tr>
              <a:tr h="434428">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rPr>
                        <a:t>10</a:t>
                      </a:r>
                      <a:endParaRPr lang="en-US" dirty="0">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2067386509"/>
                  </a:ext>
                </a:extLst>
              </a:tr>
            </a:tbl>
          </a:graphicData>
        </a:graphic>
      </p:graphicFrame>
      <p:sp>
        <p:nvSpPr>
          <p:cNvPr id="5" name="Rectangle 1">
            <a:extLst>
              <a:ext uri="{FF2B5EF4-FFF2-40B4-BE49-F238E27FC236}">
                <a16:creationId xmlns:a16="http://schemas.microsoft.com/office/drawing/2014/main" id="{2FDD791B-0992-D2EF-0BDD-E9B85F3EAE4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Table 9">
            <a:extLst>
              <a:ext uri="{FF2B5EF4-FFF2-40B4-BE49-F238E27FC236}">
                <a16:creationId xmlns:a16="http://schemas.microsoft.com/office/drawing/2014/main" id="{3F7AC121-EEAE-E203-1600-DD2C7749EDDF}"/>
              </a:ext>
            </a:extLst>
          </p:cNvPr>
          <p:cNvGraphicFramePr>
            <a:graphicFrameLocks noGrp="1"/>
          </p:cNvGraphicFramePr>
          <p:nvPr/>
        </p:nvGraphicFramePr>
        <p:xfrm>
          <a:off x="4918842" y="1702679"/>
          <a:ext cx="1744716" cy="1996963"/>
        </p:xfrm>
        <a:graphic>
          <a:graphicData uri="http://schemas.openxmlformats.org/drawingml/2006/table">
            <a:tbl>
              <a:tblPr/>
              <a:tblGrid>
                <a:gridCol w="581572">
                  <a:extLst>
                    <a:ext uri="{9D8B030D-6E8A-4147-A177-3AD203B41FA5}">
                      <a16:colId xmlns:a16="http://schemas.microsoft.com/office/drawing/2014/main" val="169763791"/>
                    </a:ext>
                  </a:extLst>
                </a:gridCol>
                <a:gridCol w="581572">
                  <a:extLst>
                    <a:ext uri="{9D8B030D-6E8A-4147-A177-3AD203B41FA5}">
                      <a16:colId xmlns:a16="http://schemas.microsoft.com/office/drawing/2014/main" val="2011546541"/>
                    </a:ext>
                  </a:extLst>
                </a:gridCol>
                <a:gridCol w="581572">
                  <a:extLst>
                    <a:ext uri="{9D8B030D-6E8A-4147-A177-3AD203B41FA5}">
                      <a16:colId xmlns:a16="http://schemas.microsoft.com/office/drawing/2014/main" val="4220276627"/>
                    </a:ext>
                  </a:extLst>
                </a:gridCol>
              </a:tblGrid>
              <a:tr h="641128">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1</a:t>
                      </a:r>
                      <a:endParaRPr lang="en-US">
                        <a:effectLst/>
                      </a:endParaRPr>
                    </a:p>
                  </a:txBody>
                  <a:tcPr marL="66675" marR="66675" marT="38100" marB="38100"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1</a:t>
                      </a:r>
                      <a:endParaRPr lang="en-US">
                        <a:effectLst/>
                      </a:endParaRPr>
                    </a:p>
                  </a:txBody>
                  <a:tcPr marL="66675" marR="66675" marT="38100" marB="38100"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1</a:t>
                      </a:r>
                      <a:endParaRPr lang="en-US">
                        <a:effectLst/>
                      </a:endParaRPr>
                    </a:p>
                  </a:txBody>
                  <a:tcPr marL="66675" marR="66675" marT="38100" marB="38100"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2227720744"/>
                  </a:ext>
                </a:extLst>
              </a:tr>
              <a:tr h="638373">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0</a:t>
                      </a:r>
                      <a:endParaRPr lang="en-US">
                        <a:effectLst/>
                      </a:endParaRPr>
                    </a:p>
                  </a:txBody>
                  <a:tcPr marL="66675" marR="66675" marT="38100" marB="38100"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0</a:t>
                      </a:r>
                      <a:endParaRPr lang="en-US">
                        <a:effectLst/>
                      </a:endParaRPr>
                    </a:p>
                  </a:txBody>
                  <a:tcPr marL="66675" marR="66675" marT="38100" marB="38100"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0</a:t>
                      </a:r>
                      <a:endParaRPr lang="en-US">
                        <a:effectLst/>
                      </a:endParaRPr>
                    </a:p>
                  </a:txBody>
                  <a:tcPr marL="66675" marR="66675" marT="38100" marB="38100"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606961338"/>
                  </a:ext>
                </a:extLst>
              </a:tr>
              <a:tr h="717462">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-1</a:t>
                      </a:r>
                      <a:endParaRPr lang="en-US">
                        <a:effectLst/>
                      </a:endParaRPr>
                    </a:p>
                  </a:txBody>
                  <a:tcPr marL="66675" marR="66675" marT="38100" marB="38100"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-1</a:t>
                      </a:r>
                      <a:endParaRPr lang="en-US">
                        <a:effectLst/>
                      </a:endParaRPr>
                    </a:p>
                  </a:txBody>
                  <a:tcPr marL="66675" marR="66675" marT="38100" marB="38100"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800" b="0" i="0" u="none" strike="noStrike" dirty="0">
                          <a:solidFill>
                            <a:srgbClr val="000000"/>
                          </a:solidFill>
                          <a:effectLst/>
                          <a:latin typeface="Calibri" panose="020F0502020204030204" pitchFamily="34" charset="0"/>
                        </a:rPr>
                        <a:t>-1</a:t>
                      </a:r>
                      <a:endParaRPr lang="en-US" dirty="0">
                        <a:effectLst/>
                      </a:endParaRPr>
                    </a:p>
                  </a:txBody>
                  <a:tcPr marL="66675" marR="66675" marT="38100" marB="38100"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3076156552"/>
                  </a:ext>
                </a:extLst>
              </a:tr>
            </a:tbl>
          </a:graphicData>
        </a:graphic>
      </p:graphicFrame>
      <p:sp>
        <p:nvSpPr>
          <p:cNvPr id="11" name="Rectangle 2">
            <a:extLst>
              <a:ext uri="{FF2B5EF4-FFF2-40B4-BE49-F238E27FC236}">
                <a16:creationId xmlns:a16="http://schemas.microsoft.com/office/drawing/2014/main" id="{979CEF8C-9092-9EB6-0EE9-527B2B2ECFAE}"/>
              </a:ext>
            </a:extLst>
          </p:cNvPr>
          <p:cNvSpPr>
            <a:spLocks noChangeArrowheads="1"/>
          </p:cNvSpPr>
          <p:nvPr/>
        </p:nvSpPr>
        <p:spPr bwMode="auto">
          <a:xfrm>
            <a:off x="8635985" y="3292578"/>
            <a:ext cx="223335" cy="71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47E730DE-C395-D2E7-F3D0-66B7CE2B310F}"/>
              </a:ext>
            </a:extLst>
          </p:cNvPr>
          <p:cNvSpPr txBox="1"/>
          <p:nvPr/>
        </p:nvSpPr>
        <p:spPr>
          <a:xfrm>
            <a:off x="4445876" y="2322786"/>
            <a:ext cx="287258"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0646A07C-229D-CF39-7D52-CB0C50C563DC}"/>
              </a:ext>
            </a:extLst>
          </p:cNvPr>
          <p:cNvSpPr txBox="1"/>
          <p:nvPr/>
        </p:nvSpPr>
        <p:spPr>
          <a:xfrm>
            <a:off x="6789683" y="2385848"/>
            <a:ext cx="338554" cy="369332"/>
          </a:xfrm>
          <a:prstGeom prst="rect">
            <a:avLst/>
          </a:prstGeom>
          <a:noFill/>
        </p:spPr>
        <p:txBody>
          <a:bodyPr wrap="none" rtlCol="0">
            <a:spAutoFit/>
          </a:bodyPr>
          <a:lstStyle/>
          <a:p>
            <a:r>
              <a:rPr lang="en-US" dirty="0"/>
              <a:t>=</a:t>
            </a:r>
          </a:p>
        </p:txBody>
      </p:sp>
      <p:sp>
        <p:nvSpPr>
          <p:cNvPr id="15" name="Rectangle 3">
            <a:extLst>
              <a:ext uri="{FF2B5EF4-FFF2-40B4-BE49-F238E27FC236}">
                <a16:creationId xmlns:a16="http://schemas.microsoft.com/office/drawing/2014/main" id="{FB6CA3FA-4330-EB59-8D17-A38577BDF73D}"/>
              </a:ext>
            </a:extLst>
          </p:cNvPr>
          <p:cNvSpPr>
            <a:spLocks noChangeArrowheads="1"/>
          </p:cNvSpPr>
          <p:nvPr/>
        </p:nvSpPr>
        <p:spPr bwMode="auto">
          <a:xfrm flipV="1">
            <a:off x="6545264" y="3831951"/>
            <a:ext cx="1663316" cy="8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6" name="TextBox 15">
            <a:extLst>
              <a:ext uri="{FF2B5EF4-FFF2-40B4-BE49-F238E27FC236}">
                <a16:creationId xmlns:a16="http://schemas.microsoft.com/office/drawing/2014/main" id="{1CDBD104-113C-8332-70E9-06856407ADDF}"/>
              </a:ext>
            </a:extLst>
          </p:cNvPr>
          <p:cNvSpPr txBox="1"/>
          <p:nvPr/>
        </p:nvSpPr>
        <p:spPr>
          <a:xfrm>
            <a:off x="5160579" y="1271752"/>
            <a:ext cx="1265090" cy="369332"/>
          </a:xfrm>
          <a:prstGeom prst="rect">
            <a:avLst/>
          </a:prstGeom>
          <a:noFill/>
        </p:spPr>
        <p:txBody>
          <a:bodyPr wrap="none" rtlCol="0">
            <a:spAutoFit/>
          </a:bodyPr>
          <a:lstStyle/>
          <a:p>
            <a:r>
              <a:rPr lang="en-US" dirty="0"/>
              <a:t>Horizontal</a:t>
            </a:r>
          </a:p>
        </p:txBody>
      </p:sp>
      <p:graphicFrame>
        <p:nvGraphicFramePr>
          <p:cNvPr id="17" name="Table 16">
            <a:extLst>
              <a:ext uri="{FF2B5EF4-FFF2-40B4-BE49-F238E27FC236}">
                <a16:creationId xmlns:a16="http://schemas.microsoft.com/office/drawing/2014/main" id="{5E52147C-4089-0C59-B096-CF26DBC9BE23}"/>
              </a:ext>
            </a:extLst>
          </p:cNvPr>
          <p:cNvGraphicFramePr>
            <a:graphicFrameLocks noGrp="1"/>
          </p:cNvGraphicFramePr>
          <p:nvPr/>
        </p:nvGraphicFramePr>
        <p:xfrm>
          <a:off x="4981903" y="4330263"/>
          <a:ext cx="1650123" cy="1744716"/>
        </p:xfrm>
        <a:graphic>
          <a:graphicData uri="http://schemas.openxmlformats.org/drawingml/2006/table">
            <a:tbl>
              <a:tblPr/>
              <a:tblGrid>
                <a:gridCol w="550041">
                  <a:extLst>
                    <a:ext uri="{9D8B030D-6E8A-4147-A177-3AD203B41FA5}">
                      <a16:colId xmlns:a16="http://schemas.microsoft.com/office/drawing/2014/main" val="462580079"/>
                    </a:ext>
                  </a:extLst>
                </a:gridCol>
                <a:gridCol w="550041">
                  <a:extLst>
                    <a:ext uri="{9D8B030D-6E8A-4147-A177-3AD203B41FA5}">
                      <a16:colId xmlns:a16="http://schemas.microsoft.com/office/drawing/2014/main" val="3715046538"/>
                    </a:ext>
                  </a:extLst>
                </a:gridCol>
                <a:gridCol w="550041">
                  <a:extLst>
                    <a:ext uri="{9D8B030D-6E8A-4147-A177-3AD203B41FA5}">
                      <a16:colId xmlns:a16="http://schemas.microsoft.com/office/drawing/2014/main" val="1175841617"/>
                    </a:ext>
                  </a:extLst>
                </a:gridCol>
              </a:tblGrid>
              <a:tr h="581572">
                <a:tc>
                  <a:txBody>
                    <a:bodyPr/>
                    <a:lstStyle/>
                    <a:p>
                      <a:pPr algn="ctr" rtl="0" fontAlgn="t">
                        <a:spcBef>
                          <a:spcPts val="0"/>
                        </a:spcBef>
                        <a:spcAft>
                          <a:spcPts val="0"/>
                        </a:spcAft>
                      </a:pPr>
                      <a:r>
                        <a:rPr lang="en-US" sz="1400" b="0" i="0" u="none" strike="noStrike">
                          <a:solidFill>
                            <a:srgbClr val="000000"/>
                          </a:solidFill>
                          <a:effectLst/>
                          <a:latin typeface="Calibri" panose="020F0502020204030204" pitchFamily="34" charset="0"/>
                        </a:rPr>
                        <a:t>1</a:t>
                      </a:r>
                      <a:endParaRPr lang="en-US">
                        <a:effectLst/>
                      </a:endParaRPr>
                    </a:p>
                  </a:txBody>
                  <a:tcPr marL="66675" marR="66675" marT="38100" marB="38100">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t">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marL="66675" marR="66675" marT="38100" marB="38100">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t">
                        <a:spcBef>
                          <a:spcPts val="0"/>
                        </a:spcBef>
                        <a:spcAft>
                          <a:spcPts val="0"/>
                        </a:spcAft>
                      </a:pPr>
                      <a:r>
                        <a:rPr lang="en-US" sz="1400" b="0" i="0" u="none" strike="noStrike">
                          <a:solidFill>
                            <a:srgbClr val="000000"/>
                          </a:solidFill>
                          <a:effectLst/>
                          <a:latin typeface="Calibri" panose="020F0502020204030204" pitchFamily="34" charset="0"/>
                        </a:rPr>
                        <a:t>-1</a:t>
                      </a:r>
                      <a:endParaRPr lang="en-US">
                        <a:effectLst/>
                      </a:endParaRPr>
                    </a:p>
                  </a:txBody>
                  <a:tcPr marL="66675" marR="66675" marT="38100" marB="38100">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3021623528"/>
                  </a:ext>
                </a:extLst>
              </a:tr>
              <a:tr h="581572">
                <a:tc>
                  <a:txBody>
                    <a:bodyPr/>
                    <a:lstStyle/>
                    <a:p>
                      <a:pPr algn="ctr" rtl="0" fontAlgn="t">
                        <a:spcBef>
                          <a:spcPts val="0"/>
                        </a:spcBef>
                        <a:spcAft>
                          <a:spcPts val="0"/>
                        </a:spcAft>
                      </a:pPr>
                      <a:r>
                        <a:rPr lang="en-US" sz="1400" b="0" i="0" u="none" strike="noStrike" dirty="0">
                          <a:solidFill>
                            <a:srgbClr val="000000"/>
                          </a:solidFill>
                          <a:effectLst/>
                          <a:latin typeface="Calibri" panose="020F0502020204030204" pitchFamily="34" charset="0"/>
                        </a:rPr>
                        <a:t>1</a:t>
                      </a:r>
                      <a:endParaRPr lang="en-US" dirty="0">
                        <a:effectLst/>
                      </a:endParaRPr>
                    </a:p>
                  </a:txBody>
                  <a:tcPr marL="66675" marR="66675" marT="38100" marB="38100">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t">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marL="66675" marR="66675" marT="38100" marB="38100">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t">
                        <a:spcBef>
                          <a:spcPts val="0"/>
                        </a:spcBef>
                        <a:spcAft>
                          <a:spcPts val="0"/>
                        </a:spcAft>
                      </a:pPr>
                      <a:r>
                        <a:rPr lang="en-US" sz="1400" b="0" i="0" u="none" strike="noStrike">
                          <a:solidFill>
                            <a:srgbClr val="000000"/>
                          </a:solidFill>
                          <a:effectLst/>
                          <a:latin typeface="Calibri" panose="020F0502020204030204" pitchFamily="34" charset="0"/>
                        </a:rPr>
                        <a:t>-1</a:t>
                      </a:r>
                      <a:endParaRPr lang="en-US">
                        <a:effectLst/>
                      </a:endParaRPr>
                    </a:p>
                  </a:txBody>
                  <a:tcPr marL="66675" marR="66675" marT="38100" marB="38100">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1809506897"/>
                  </a:ext>
                </a:extLst>
              </a:tr>
              <a:tr h="581572">
                <a:tc>
                  <a:txBody>
                    <a:bodyPr/>
                    <a:lstStyle/>
                    <a:p>
                      <a:pPr algn="ctr" rtl="0" fontAlgn="t">
                        <a:spcBef>
                          <a:spcPts val="0"/>
                        </a:spcBef>
                        <a:spcAft>
                          <a:spcPts val="0"/>
                        </a:spcAft>
                      </a:pPr>
                      <a:r>
                        <a:rPr lang="en-US" sz="1400" b="0" i="0" u="none" strike="noStrike">
                          <a:solidFill>
                            <a:srgbClr val="000000"/>
                          </a:solidFill>
                          <a:effectLst/>
                          <a:latin typeface="Calibri" panose="020F0502020204030204" pitchFamily="34" charset="0"/>
                        </a:rPr>
                        <a:t>1</a:t>
                      </a:r>
                      <a:endParaRPr lang="en-US">
                        <a:effectLst/>
                      </a:endParaRPr>
                    </a:p>
                  </a:txBody>
                  <a:tcPr marL="66675" marR="66675" marT="38100" marB="38100">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t">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marL="66675" marR="66675" marT="38100" marB="38100">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t">
                        <a:spcBef>
                          <a:spcPts val="0"/>
                        </a:spcBef>
                        <a:spcAft>
                          <a:spcPts val="0"/>
                        </a:spcAft>
                      </a:pPr>
                      <a:r>
                        <a:rPr lang="en-US" sz="1400" b="0" i="0" u="none" strike="noStrike" dirty="0">
                          <a:solidFill>
                            <a:srgbClr val="000000"/>
                          </a:solidFill>
                          <a:effectLst/>
                          <a:latin typeface="Calibri" panose="020F0502020204030204" pitchFamily="34" charset="0"/>
                        </a:rPr>
                        <a:t>-1</a:t>
                      </a:r>
                      <a:endParaRPr lang="en-US" dirty="0">
                        <a:effectLst/>
                      </a:endParaRPr>
                    </a:p>
                  </a:txBody>
                  <a:tcPr marL="66675" marR="66675" marT="38100" marB="38100">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3737892658"/>
                  </a:ext>
                </a:extLst>
              </a:tr>
            </a:tbl>
          </a:graphicData>
        </a:graphic>
      </p:graphicFrame>
      <p:sp>
        <p:nvSpPr>
          <p:cNvPr id="18" name="Rectangle 4">
            <a:extLst>
              <a:ext uri="{FF2B5EF4-FFF2-40B4-BE49-F238E27FC236}">
                <a16:creationId xmlns:a16="http://schemas.microsoft.com/office/drawing/2014/main" id="{08AB7703-FDA9-8B1C-936E-1868256F8345}"/>
              </a:ext>
            </a:extLst>
          </p:cNvPr>
          <p:cNvSpPr>
            <a:spLocks noChangeArrowheads="1"/>
          </p:cNvSpPr>
          <p:nvPr/>
        </p:nvSpPr>
        <p:spPr bwMode="auto">
          <a:xfrm>
            <a:off x="7725103" y="3638331"/>
            <a:ext cx="399424" cy="49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9" name="TextBox 18">
            <a:extLst>
              <a:ext uri="{FF2B5EF4-FFF2-40B4-BE49-F238E27FC236}">
                <a16:creationId xmlns:a16="http://schemas.microsoft.com/office/drawing/2014/main" id="{EEB3BDD9-DC32-4F9B-67FE-F0E9F88944C2}"/>
              </a:ext>
            </a:extLst>
          </p:cNvPr>
          <p:cNvSpPr txBox="1"/>
          <p:nvPr/>
        </p:nvSpPr>
        <p:spPr>
          <a:xfrm>
            <a:off x="5507421" y="3888828"/>
            <a:ext cx="959237" cy="369332"/>
          </a:xfrm>
          <a:prstGeom prst="rect">
            <a:avLst/>
          </a:prstGeom>
          <a:noFill/>
        </p:spPr>
        <p:txBody>
          <a:bodyPr wrap="none" rtlCol="0">
            <a:spAutoFit/>
          </a:bodyPr>
          <a:lstStyle/>
          <a:p>
            <a:r>
              <a:rPr lang="en-US" dirty="0"/>
              <a:t>Vertical</a:t>
            </a:r>
          </a:p>
        </p:txBody>
      </p:sp>
      <p:graphicFrame>
        <p:nvGraphicFramePr>
          <p:cNvPr id="3" name="Table 2">
            <a:extLst>
              <a:ext uri="{FF2B5EF4-FFF2-40B4-BE49-F238E27FC236}">
                <a16:creationId xmlns:a16="http://schemas.microsoft.com/office/drawing/2014/main" id="{DAD8BAEE-07B8-F827-1AA9-06F5FBF0A556}"/>
              </a:ext>
            </a:extLst>
          </p:cNvPr>
          <p:cNvGraphicFramePr>
            <a:graphicFrameLocks noGrp="1"/>
          </p:cNvGraphicFramePr>
          <p:nvPr/>
        </p:nvGraphicFramePr>
        <p:xfrm>
          <a:off x="7556936" y="1671143"/>
          <a:ext cx="2532996" cy="1944416"/>
        </p:xfrm>
        <a:graphic>
          <a:graphicData uri="http://schemas.openxmlformats.org/drawingml/2006/table">
            <a:tbl>
              <a:tblPr/>
              <a:tblGrid>
                <a:gridCol w="633249">
                  <a:extLst>
                    <a:ext uri="{9D8B030D-6E8A-4147-A177-3AD203B41FA5}">
                      <a16:colId xmlns:a16="http://schemas.microsoft.com/office/drawing/2014/main" val="4265685138"/>
                    </a:ext>
                  </a:extLst>
                </a:gridCol>
                <a:gridCol w="663646">
                  <a:extLst>
                    <a:ext uri="{9D8B030D-6E8A-4147-A177-3AD203B41FA5}">
                      <a16:colId xmlns:a16="http://schemas.microsoft.com/office/drawing/2014/main" val="3003677200"/>
                    </a:ext>
                  </a:extLst>
                </a:gridCol>
                <a:gridCol w="602852">
                  <a:extLst>
                    <a:ext uri="{9D8B030D-6E8A-4147-A177-3AD203B41FA5}">
                      <a16:colId xmlns:a16="http://schemas.microsoft.com/office/drawing/2014/main" val="826443120"/>
                    </a:ext>
                  </a:extLst>
                </a:gridCol>
                <a:gridCol w="633249">
                  <a:extLst>
                    <a:ext uri="{9D8B030D-6E8A-4147-A177-3AD203B41FA5}">
                      <a16:colId xmlns:a16="http://schemas.microsoft.com/office/drawing/2014/main" val="4068255274"/>
                    </a:ext>
                  </a:extLst>
                </a:gridCol>
              </a:tblGrid>
              <a:tr h="504498">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362596740"/>
                  </a:ext>
                </a:extLst>
              </a:tr>
              <a:tr h="441499">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30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rPr>
                        <a:t>10</a:t>
                      </a:r>
                      <a:endParaRPr lang="en-US" dirty="0">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-10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-30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4159757453"/>
                  </a:ext>
                </a:extLst>
              </a:tr>
              <a:tr h="511666">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30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rPr>
                        <a:t>10</a:t>
                      </a:r>
                      <a:endParaRPr lang="en-US" dirty="0">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rPr>
                        <a:t>-10</a:t>
                      </a:r>
                      <a:endParaRPr lang="en-US" dirty="0">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-30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2684691103"/>
                  </a:ext>
                </a:extLst>
              </a:tr>
              <a:tr h="486753">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a:solidFill>
                            <a:srgbClr val="000000"/>
                          </a:solidFill>
                          <a:effectLst/>
                          <a:latin typeface="Calibri" panose="020F0502020204030204" pitchFamily="34" charset="0"/>
                        </a:rPr>
                        <a:t>0</a:t>
                      </a:r>
                      <a:endParaRPr lang="en-US">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tc>
                  <a:txBody>
                    <a:bodyPr/>
                    <a:lstStyle/>
                    <a:p>
                      <a:pPr algn="ctr" rtl="0" fontAlgn="ctr">
                        <a:spcBef>
                          <a:spcPts val="0"/>
                        </a:spcBef>
                        <a:spcAft>
                          <a:spcPts val="0"/>
                        </a:spcAft>
                      </a:pPr>
                      <a:r>
                        <a:rPr lang="en-US" sz="1400" b="0" i="0" u="none" strike="noStrike" dirty="0">
                          <a:solidFill>
                            <a:srgbClr val="000000"/>
                          </a:solidFill>
                          <a:effectLst/>
                          <a:latin typeface="Calibri" panose="020F0502020204030204" pitchFamily="34" charset="0"/>
                        </a:rPr>
                        <a:t>0</a:t>
                      </a:r>
                      <a:endParaRPr lang="en-US" dirty="0">
                        <a:effectLst/>
                      </a:endParaRPr>
                    </a:p>
                  </a:txBody>
                  <a:tcPr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546280397"/>
                  </a:ext>
                </a:extLst>
              </a:tr>
            </a:tbl>
          </a:graphicData>
        </a:graphic>
      </p:graphicFrame>
      <p:sp>
        <p:nvSpPr>
          <p:cNvPr id="6" name="Rectangle 1">
            <a:extLst>
              <a:ext uri="{FF2B5EF4-FFF2-40B4-BE49-F238E27FC236}">
                <a16:creationId xmlns:a16="http://schemas.microsoft.com/office/drawing/2014/main" id="{40AA40F9-5BF3-72B8-F5D2-BD3119EF1433}"/>
              </a:ext>
            </a:extLst>
          </p:cNvPr>
          <p:cNvSpPr>
            <a:spLocks noChangeArrowheads="1"/>
          </p:cNvSpPr>
          <p:nvPr/>
        </p:nvSpPr>
        <p:spPr bwMode="auto">
          <a:xfrm>
            <a:off x="22456402" y="2762704"/>
            <a:ext cx="24433428" cy="57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848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29836-E49B-AB65-ED3F-B72159635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F349D0-3B5A-9B58-3C74-CA6E5446B328}"/>
              </a:ext>
            </a:extLst>
          </p:cNvPr>
          <p:cNvSpPr>
            <a:spLocks noGrp="1"/>
          </p:cNvSpPr>
          <p:nvPr>
            <p:ph type="title"/>
          </p:nvPr>
        </p:nvSpPr>
        <p:spPr>
          <a:xfrm>
            <a:off x="1297172" y="301764"/>
            <a:ext cx="10228522" cy="1154895"/>
          </a:xfrm>
        </p:spPr>
        <p:txBody>
          <a:bodyPr>
            <a:normAutofit fontScale="90000"/>
          </a:bodyPr>
          <a:lstStyle/>
          <a:p>
            <a:pPr algn="ctr"/>
            <a:r>
              <a:rPr lang="en-US" sz="3100" dirty="0">
                <a:solidFill>
                  <a:srgbClr val="C00000"/>
                </a:solidFill>
                <a:latin typeface="Avenir Next LT Pro" panose="020B0504020202020204" pitchFamily="34" charset="77"/>
                <a:cs typeface="Arial" panose="020B0604020202020204" pitchFamily="34" charset="0"/>
              </a:rPr>
              <a:t>Example: </a:t>
            </a:r>
            <a:br>
              <a:rPr lang="en-US" sz="2800" dirty="0">
                <a:solidFill>
                  <a:srgbClr val="C00000"/>
                </a:solidFill>
                <a:latin typeface="Avenir Next LT Pro" panose="020B0504020202020204" pitchFamily="34" charset="77"/>
                <a:cs typeface="Arial" panose="020B0604020202020204" pitchFamily="34" charset="0"/>
              </a:rPr>
            </a:br>
            <a:r>
              <a:rPr lang="en-US" sz="2800" dirty="0">
                <a:solidFill>
                  <a:srgbClr val="C00000"/>
                </a:solidFill>
                <a:latin typeface="Avenir Next LT Pro" panose="020B0504020202020204" pitchFamily="34" charset="77"/>
                <a:cs typeface="Arial" panose="020B0604020202020204" pitchFamily="34" charset="0"/>
              </a:rPr>
              <a:t> </a:t>
            </a:r>
            <a:br>
              <a:rPr lang="en-US" sz="2800" dirty="0">
                <a:latin typeface="Avenir Next LT Pro" panose="020B0504020202020204" pitchFamily="34" charset="77"/>
                <a:cs typeface="Arial" panose="020B0604020202020204" pitchFamily="34" charset="0"/>
              </a:rPr>
            </a:br>
            <a:r>
              <a:rPr lang="en-US" sz="2800" dirty="0">
                <a:solidFill>
                  <a:srgbClr val="C00000"/>
                </a:solidFill>
                <a:latin typeface="Avenir Next LT Pro" panose="020B0504020202020204" pitchFamily="34" charset="77"/>
                <a:cs typeface="Arial" panose="020B0604020202020204" pitchFamily="34" charset="0"/>
              </a:rPr>
              <a:t>(</a:t>
            </a:r>
            <a:r>
              <a:rPr lang="en-US" sz="2800" dirty="0">
                <a:solidFill>
                  <a:srgbClr val="FF0000"/>
                </a:solidFill>
                <a:latin typeface="Avenir Next LT Pro" panose="020B0504020202020204" pitchFamily="34" charset="77"/>
                <a:cs typeface="Arial" panose="020B0604020202020204" pitchFamily="34" charset="0"/>
              </a:rPr>
              <a:t>Complete the feature matrix</a:t>
            </a:r>
            <a:r>
              <a:rPr lang="en-US" sz="2800" dirty="0">
                <a:solidFill>
                  <a:srgbClr val="C00000"/>
                </a:solidFill>
                <a:latin typeface="Avenir Next LT Pro" panose="020B0504020202020204" pitchFamily="34" charset="77"/>
                <a:cs typeface="Arial" panose="020B0604020202020204" pitchFamily="34" charset="0"/>
              </a:rPr>
              <a:t>)</a:t>
            </a:r>
          </a:p>
        </p:txBody>
      </p:sp>
      <p:pic>
        <p:nvPicPr>
          <p:cNvPr id="2050" name="Picture 2" descr="Table&#10;&#10;Description automatically generated with low confidence">
            <a:extLst>
              <a:ext uri="{FF2B5EF4-FFF2-40B4-BE49-F238E27FC236}">
                <a16:creationId xmlns:a16="http://schemas.microsoft.com/office/drawing/2014/main" id="{99ECB735-8B4C-C109-DA5C-9B3A927214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793" y="1587062"/>
            <a:ext cx="9841559" cy="324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66A383-0974-60A4-8A00-C113296F1042}"/>
              </a:ext>
            </a:extLst>
          </p:cNvPr>
          <p:cNvSpPr txBox="1"/>
          <p:nvPr/>
        </p:nvSpPr>
        <p:spPr>
          <a:xfrm>
            <a:off x="1190847" y="4965162"/>
            <a:ext cx="9100505" cy="954107"/>
          </a:xfrm>
          <a:prstGeom prst="rect">
            <a:avLst/>
          </a:prstGeom>
          <a:noFill/>
        </p:spPr>
        <p:txBody>
          <a:bodyPr wrap="square">
            <a:spAutoFit/>
          </a:bodyPr>
          <a:lstStyle/>
          <a:p>
            <a:pPr rtl="0">
              <a:spcBef>
                <a:spcPts val="0"/>
              </a:spcBef>
              <a:spcAft>
                <a:spcPts val="0"/>
              </a:spcAft>
            </a:pPr>
            <a:r>
              <a:rPr lang="en-US" sz="2000" b="0" i="0" u="none" strike="noStrike" dirty="0">
                <a:solidFill>
                  <a:srgbClr val="C00000"/>
                </a:solidFill>
                <a:effectLst/>
                <a:latin typeface="Avenir Next LT Pro" panose="020B0504020202020204" pitchFamily="34" charset="77"/>
              </a:rPr>
              <a:t>Input (image) has only one channel (grey scale), so one channel per filter!</a:t>
            </a:r>
            <a:endParaRPr lang="en-US" sz="2000" b="0" dirty="0">
              <a:solidFill>
                <a:srgbClr val="C00000"/>
              </a:solidFill>
              <a:effectLst/>
              <a:latin typeface="Avenir Next LT Pro" panose="020B0504020202020204" pitchFamily="34" charset="77"/>
            </a:endParaRPr>
          </a:p>
          <a:p>
            <a:br>
              <a:rPr lang="en-US" dirty="0"/>
            </a:br>
            <a:endParaRPr lang="en-US" dirty="0"/>
          </a:p>
        </p:txBody>
      </p:sp>
    </p:spTree>
    <p:extLst>
      <p:ext uri="{BB962C8B-B14F-4D97-AF65-F5344CB8AC3E}">
        <p14:creationId xmlns:p14="http://schemas.microsoft.com/office/powerpoint/2010/main" val="3819108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B27FF-8E7D-5257-DE43-6E84F57C18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BDA1A-402F-FA5E-3D3C-508723D336BF}"/>
              </a:ext>
            </a:extLst>
          </p:cNvPr>
          <p:cNvSpPr>
            <a:spLocks noGrp="1"/>
          </p:cNvSpPr>
          <p:nvPr>
            <p:ph type="title"/>
          </p:nvPr>
        </p:nvSpPr>
        <p:spPr>
          <a:xfrm>
            <a:off x="1371600" y="346842"/>
            <a:ext cx="10217888" cy="614856"/>
          </a:xfrm>
        </p:spPr>
        <p:txBody>
          <a:bodyPr>
            <a:normAutofit fontScale="90000"/>
          </a:bodyPr>
          <a:lstStyle/>
          <a:p>
            <a:pPr algn="ctr" rtl="0">
              <a:spcBef>
                <a:spcPts val="0"/>
              </a:spcBef>
              <a:spcAft>
                <a:spcPts val="0"/>
              </a:spcAft>
            </a:pPr>
            <a:r>
              <a:rPr lang="en-US" sz="2200" b="1" i="0" u="none" strike="noStrike" dirty="0">
                <a:solidFill>
                  <a:srgbClr val="C00000"/>
                </a:solidFill>
                <a:effectLst/>
                <a:latin typeface="Avenir Next LT Pro" panose="020B0504020202020204" pitchFamily="34" charset="77"/>
                <a:cs typeface="Arial" panose="020B0604020202020204" pitchFamily="34" charset="0"/>
              </a:rPr>
              <a:t>Feature size = ((Image size + 2 * Padding size − Kernel size) / Stride)+1</a:t>
            </a:r>
            <a:br>
              <a:rPr lang="en-US" sz="1050" b="0" dirty="0">
                <a:effectLst/>
              </a:rPr>
            </a:br>
            <a:br>
              <a:rPr lang="en-US" sz="1050" dirty="0"/>
            </a:br>
            <a:endParaRPr lang="en-US" sz="1800" dirty="0">
              <a:latin typeface="Arial" panose="020B0604020202020204" pitchFamily="34" charset="0"/>
              <a:cs typeface="Arial" panose="020B0604020202020204" pitchFamily="34" charset="0"/>
            </a:endParaRPr>
          </a:p>
        </p:txBody>
      </p:sp>
      <p:pic>
        <p:nvPicPr>
          <p:cNvPr id="3074" name="Picture 2" descr="Diagram&#10;&#10;Description automatically generated with medium confidence">
            <a:extLst>
              <a:ext uri="{FF2B5EF4-FFF2-40B4-BE49-F238E27FC236}">
                <a16:creationId xmlns:a16="http://schemas.microsoft.com/office/drawing/2014/main" id="{92B2225C-93B0-97F9-0963-2BF09B6AEF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5531" y="935422"/>
            <a:ext cx="8135007" cy="29323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picture containing table&#10;&#10;Description automatically generated">
            <a:extLst>
              <a:ext uri="{FF2B5EF4-FFF2-40B4-BE49-F238E27FC236}">
                <a16:creationId xmlns:a16="http://schemas.microsoft.com/office/drawing/2014/main" id="{740CACB6-9449-5E8A-1A06-FED366EEF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084" y="3825766"/>
            <a:ext cx="2186150" cy="21125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 picture containing calendar&#10;&#10;Description automatically generated">
            <a:extLst>
              <a:ext uri="{FF2B5EF4-FFF2-40B4-BE49-F238E27FC236}">
                <a16:creationId xmlns:a16="http://schemas.microsoft.com/office/drawing/2014/main" id="{86390BC8-F9D2-3799-73BD-24D0AD87B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849" y="3867807"/>
            <a:ext cx="2354317" cy="20284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hart&#10;&#10;Description automatically generated">
            <a:extLst>
              <a:ext uri="{FF2B5EF4-FFF2-40B4-BE49-F238E27FC236}">
                <a16:creationId xmlns:a16="http://schemas.microsoft.com/office/drawing/2014/main" id="{228D5ABA-972A-5E98-20B2-5D0DA296F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2112" y="3846786"/>
            <a:ext cx="1917187" cy="216513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 picture containing calendar&#10;&#10;Description automatically generated">
            <a:extLst>
              <a:ext uri="{FF2B5EF4-FFF2-40B4-BE49-F238E27FC236}">
                <a16:creationId xmlns:a16="http://schemas.microsoft.com/office/drawing/2014/main" id="{8BE0B087-B506-A4F8-FD9E-DB2A3679B0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5214" y="3857297"/>
            <a:ext cx="2280744" cy="2186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6C3F0D-CAE7-FF4D-3160-D6AF1DD292C8}"/>
              </a:ext>
            </a:extLst>
          </p:cNvPr>
          <p:cNvSpPr txBox="1"/>
          <p:nvPr/>
        </p:nvSpPr>
        <p:spPr>
          <a:xfrm>
            <a:off x="3794234" y="6049493"/>
            <a:ext cx="4498427" cy="923330"/>
          </a:xfrm>
          <a:prstGeom prst="rect">
            <a:avLst/>
          </a:prstGeom>
          <a:noFill/>
        </p:spPr>
        <p:txBody>
          <a:bodyPr wrap="square">
            <a:spAutoFit/>
          </a:bodyPr>
          <a:lstStyle/>
          <a:p>
            <a:pPr rtl="0">
              <a:spcBef>
                <a:spcPts val="0"/>
              </a:spcBef>
              <a:spcAft>
                <a:spcPts val="0"/>
              </a:spcAft>
            </a:pPr>
            <a:r>
              <a:rPr lang="en-US" sz="1800" b="1" i="0" u="none" strike="noStrike" dirty="0" err="1">
                <a:solidFill>
                  <a:srgbClr val="C00000"/>
                </a:solidFill>
                <a:effectLst/>
                <a:latin typeface="Avenir Next LT Pro" panose="020B0504020202020204" pitchFamily="34" charset="77"/>
              </a:rPr>
              <a:t>MaxPool</a:t>
            </a:r>
            <a:r>
              <a:rPr lang="en-US" sz="1800" b="1" i="0" u="none" strike="noStrike" dirty="0">
                <a:solidFill>
                  <a:srgbClr val="C00000"/>
                </a:solidFill>
                <a:effectLst/>
                <a:latin typeface="Avenir Next LT Pro" panose="020B0504020202020204" pitchFamily="34" charset="77"/>
              </a:rPr>
              <a:t>(</a:t>
            </a:r>
            <a:r>
              <a:rPr lang="en-US" sz="1800" b="1" i="0" u="none" strike="noStrike" dirty="0" err="1">
                <a:solidFill>
                  <a:srgbClr val="C00000"/>
                </a:solidFill>
                <a:effectLst/>
                <a:latin typeface="Avenir Next LT Pro" panose="020B0504020202020204" pitchFamily="34" charset="77"/>
              </a:rPr>
              <a:t>Relu</a:t>
            </a:r>
            <a:r>
              <a:rPr lang="en-US" sz="1800" b="1" i="0" u="none" strike="noStrike" dirty="0">
                <a:solidFill>
                  <a:srgbClr val="C00000"/>
                </a:solidFill>
                <a:effectLst/>
                <a:latin typeface="Avenir Next LT Pro" panose="020B0504020202020204" pitchFamily="34" charset="77"/>
              </a:rPr>
              <a:t>(x)) = </a:t>
            </a:r>
            <a:r>
              <a:rPr lang="en-US" sz="1800" b="1" i="0" u="none" strike="noStrike" dirty="0" err="1">
                <a:solidFill>
                  <a:srgbClr val="C00000"/>
                </a:solidFill>
                <a:effectLst/>
                <a:latin typeface="Avenir Next LT Pro" panose="020B0504020202020204" pitchFamily="34" charset="77"/>
              </a:rPr>
              <a:t>Relu</a:t>
            </a:r>
            <a:r>
              <a:rPr lang="en-US" sz="1800" b="1" i="0" u="none" strike="noStrike" dirty="0">
                <a:solidFill>
                  <a:srgbClr val="C00000"/>
                </a:solidFill>
                <a:effectLst/>
                <a:latin typeface="Avenir Next LT Pro" panose="020B0504020202020204" pitchFamily="34" charset="77"/>
              </a:rPr>
              <a:t>(</a:t>
            </a:r>
            <a:r>
              <a:rPr lang="en-US" sz="1800" b="1" i="0" u="none" strike="noStrike" dirty="0" err="1">
                <a:solidFill>
                  <a:srgbClr val="C00000"/>
                </a:solidFill>
                <a:effectLst/>
                <a:latin typeface="Avenir Next LT Pro" panose="020B0504020202020204" pitchFamily="34" charset="77"/>
              </a:rPr>
              <a:t>MaxPool</a:t>
            </a:r>
            <a:r>
              <a:rPr lang="en-US" sz="1800" b="1" i="0" u="none" strike="noStrike" dirty="0">
                <a:solidFill>
                  <a:srgbClr val="C00000"/>
                </a:solidFill>
                <a:effectLst/>
                <a:latin typeface="Avenir Next LT Pro" panose="020B0504020202020204" pitchFamily="34" charset="77"/>
              </a:rPr>
              <a:t>(x))</a:t>
            </a:r>
            <a:endParaRPr lang="en-US" b="0" dirty="0">
              <a:solidFill>
                <a:srgbClr val="C00000"/>
              </a:solidFill>
              <a:effectLst/>
              <a:latin typeface="Avenir Next LT Pro" panose="020B0504020202020204" pitchFamily="34" charset="77"/>
            </a:endParaRPr>
          </a:p>
          <a:p>
            <a:br>
              <a:rPr lang="en-US" dirty="0"/>
            </a:br>
            <a:endParaRPr lang="en-US" dirty="0"/>
          </a:p>
        </p:txBody>
      </p:sp>
    </p:spTree>
    <p:extLst>
      <p:ext uri="{BB962C8B-B14F-4D97-AF65-F5344CB8AC3E}">
        <p14:creationId xmlns:p14="http://schemas.microsoft.com/office/powerpoint/2010/main" val="3747016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278</TotalTime>
  <Words>1882</Words>
  <Application>Microsoft Macintosh PowerPoint</Application>
  <PresentationFormat>Widescreen</PresentationFormat>
  <Paragraphs>247</Paragraphs>
  <Slides>18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vt:lpstr>
      <vt:lpstr>Aptos Display</vt:lpstr>
      <vt:lpstr>Arial</vt:lpstr>
      <vt:lpstr>Avenir Next LT Pro</vt:lpstr>
      <vt:lpstr>Calibri</vt:lpstr>
      <vt:lpstr>Cambria Math</vt:lpstr>
      <vt:lpstr>Courier New</vt:lpstr>
      <vt:lpstr>Noto Sans Symbols</vt:lpstr>
      <vt:lpstr>Office Theme</vt:lpstr>
      <vt:lpstr>Convolution Neural Network (CNN)</vt:lpstr>
      <vt:lpstr>PowerPoint Presentation</vt:lpstr>
      <vt:lpstr>PowerPoint Presentation</vt:lpstr>
      <vt:lpstr>PowerPoint Presentation</vt:lpstr>
      <vt:lpstr>PowerPoint Presentation</vt:lpstr>
      <vt:lpstr>PowerPoint Presentation</vt:lpstr>
      <vt:lpstr>Convolution layer: elementwise multiplication</vt:lpstr>
      <vt:lpstr>Example:    (Complete the feature matrix)</vt:lpstr>
      <vt:lpstr>Feature size = ((Image size + 2 * Padding size − Kernel size) / Stride)+1  </vt:lpstr>
      <vt:lpstr>CNN with multiple input channels (RGB)</vt:lpstr>
      <vt:lpstr>Forward path</vt:lpstr>
      <vt:lpstr>Example of convolution kernel applied matrix</vt:lpstr>
      <vt:lpstr>CNN Applications</vt:lpstr>
      <vt:lpstr>CNN Model with Tensorflow (Mnist 28x28 pixels)</vt:lpstr>
      <vt:lpstr>PowerPoint Presentation</vt:lpstr>
      <vt:lpstr>PowerPoint Presentation</vt:lpstr>
      <vt:lpstr>PowerPoint Presentation</vt:lpstr>
      <vt:lpstr>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Abdelkrim Brania</dc:creator>
  <cp:lastModifiedBy>Abdelkrim Brania</cp:lastModifiedBy>
  <cp:revision>28</cp:revision>
  <dcterms:created xsi:type="dcterms:W3CDTF">2025-04-10T19:07:31Z</dcterms:created>
  <dcterms:modified xsi:type="dcterms:W3CDTF">2025-04-12T21:54:01Z</dcterms:modified>
</cp:coreProperties>
</file>